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FC68A5-4977-478A-A6F4-FBD434B04F55}">
  <a:tblStyle styleId="{4EFC68A5-4977-478A-A6F4-FBD434B04F5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E126F19-4BA1-4590-89F7-09E5A29E6B6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Compagnia_aerea" TargetMode="External"/><Relationship Id="rId3" Type="http://schemas.openxmlformats.org/officeDocument/2006/relationships/hyperlink" Target="https://it.wikipedia.org/wiki/Algeria"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1953" TargetMode="External"/><Relationship Id="rId3" Type="http://schemas.openxmlformats.org/officeDocument/2006/relationships/hyperlink" Target="https://it.wikipedia.org/wiki/Sud_Aviation_Caravelle" TargetMode="External"/><Relationship Id="rId4" Type="http://schemas.openxmlformats.org/officeDocument/2006/relationships/hyperlink" Target="https://it.wikipedia.org/wiki/Air_Franc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Buongiorno a tutti, noi siamo il gruppo 7 e la nostra presentazione verterà sulla compagnia aerea Air Algerie!</a:t>
            </a:r>
            <a:endParaRPr>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3b16b9793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3b16b979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Dalle recensioni presenti su molti siti abbiamo individuato alcuni  punti di forza e di debolezza tra cui: </a:t>
            </a:r>
            <a:endParaRPr sz="1200">
              <a:solidFill>
                <a:schemeClr val="dk1"/>
              </a:solidFill>
              <a:latin typeface="Calibri"/>
              <a:ea typeface="Calibri"/>
              <a:cs typeface="Calibri"/>
              <a:sym typeface="Calibri"/>
            </a:endParaRPr>
          </a:p>
          <a:p>
            <a:pPr indent="-304800" lvl="0" marL="457200" rtl="0" algn="l">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Comodità dei posti a sedere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Spazio per le gambe tra sedili</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Personale disponibile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Tariffa comfort</a:t>
            </a:r>
            <a:endParaRPr sz="1300">
              <a:solidFill>
                <a:schemeClr val="dk1"/>
              </a:solidFill>
              <a:latin typeface="Calibri"/>
              <a:ea typeface="Calibri"/>
              <a:cs typeface="Calibri"/>
              <a:sym typeface="Calibri"/>
            </a:endParaRPr>
          </a:p>
          <a:p>
            <a:pPr indent="0" lvl="0" marL="0" rtl="0" algn="l">
              <a:spcBef>
                <a:spcPts val="1200"/>
              </a:spcBef>
              <a:spcAft>
                <a:spcPts val="1200"/>
              </a:spcAft>
              <a:buNone/>
            </a:pPr>
            <a:r>
              <a:rPr lang="en" sz="1200">
                <a:solidFill>
                  <a:schemeClr val="dk1"/>
                </a:solidFill>
                <a:latin typeface="Calibri"/>
                <a:ea typeface="Calibri"/>
                <a:cs typeface="Calibri"/>
                <a:sym typeface="Calibri"/>
              </a:rPr>
              <a:t>Tuttavia pecca di servizio clienti e di pulizia a bordo.</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79daabd41_4_16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a79daabd41_4_16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Dopo aver presentato la compagnia procediamo ora con la Network Analysis.</a:t>
            </a:r>
            <a:br>
              <a:rPr lang="en" sz="1200">
                <a:latin typeface="Calibri"/>
                <a:ea typeface="Calibri"/>
                <a:cs typeface="Calibri"/>
                <a:sym typeface="Calibri"/>
              </a:rPr>
            </a:br>
            <a:r>
              <a:rPr lang="en" sz="1200">
                <a:latin typeface="Calibri"/>
                <a:ea typeface="Calibri"/>
                <a:cs typeface="Calibri"/>
                <a:sym typeface="Calibri"/>
              </a:rPr>
              <a:t>Con questa prima rappresentazione illustriamo l’estensione del network. </a:t>
            </a:r>
            <a:br>
              <a:rPr lang="en" sz="1200">
                <a:latin typeface="Calibri"/>
                <a:ea typeface="Calibri"/>
                <a:cs typeface="Calibri"/>
                <a:sym typeface="Calibri"/>
              </a:rPr>
            </a:br>
            <a:r>
              <a:rPr lang="en" sz="1200">
                <a:latin typeface="Calibri"/>
                <a:ea typeface="Calibri"/>
                <a:cs typeface="Calibri"/>
                <a:sym typeface="Calibri"/>
              </a:rPr>
              <a:t>Come notazione troviamo colorati in blu gli aeroporti più rilevanti. </a:t>
            </a:r>
            <a:br>
              <a:rPr lang="en" sz="1200">
                <a:latin typeface="Calibri"/>
                <a:ea typeface="Calibri"/>
                <a:cs typeface="Calibri"/>
                <a:sym typeface="Calibri"/>
              </a:rPr>
            </a:br>
            <a:r>
              <a:rPr lang="en" sz="1200">
                <a:latin typeface="Calibri"/>
                <a:ea typeface="Calibri"/>
                <a:cs typeface="Calibri"/>
                <a:sym typeface="Calibri"/>
              </a:rPr>
              <a:t>Possiamo subito notare una certa internazionalità della compagnia che presenta una predominanza di aeroporti nell’africa del nord in Algeria ma anche diversi voli di lungo raggio. In particolare un deciso interscambio di rotte con l’Europa dell’ovest.</a:t>
            </a:r>
            <a:endParaRPr sz="12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32b0f1be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a32b0f1bea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Nel 2010 il network in questione era composto da 67 nodi e 201 rotte. </a:t>
            </a:r>
            <a:br>
              <a:rPr lang="en" sz="1200">
                <a:latin typeface="Calibri"/>
                <a:ea typeface="Calibri"/>
                <a:cs typeface="Calibri"/>
                <a:sym typeface="Calibri"/>
              </a:rPr>
            </a:br>
            <a:r>
              <a:rPr lang="en" sz="1200">
                <a:latin typeface="Calibri"/>
                <a:ea typeface="Calibri"/>
                <a:cs typeface="Calibri"/>
                <a:sym typeface="Calibri"/>
              </a:rPr>
              <a:t>Una dimensione notevole per una compagnia africana e che ha assistito ad un ulteriore aumento di 6 nodi e 128 rotte nel 2020. </a:t>
            </a:r>
            <a:br>
              <a:rPr lang="en" sz="1200">
                <a:latin typeface="Calibri"/>
                <a:ea typeface="Calibri"/>
                <a:cs typeface="Calibri"/>
                <a:sym typeface="Calibri"/>
              </a:rPr>
            </a:br>
            <a:r>
              <a:rPr lang="en" sz="1200">
                <a:latin typeface="Calibri"/>
                <a:ea typeface="Calibri"/>
                <a:cs typeface="Calibri"/>
                <a:sym typeface="Calibri"/>
              </a:rPr>
              <a:t>Osserviamo che l’incremento dei link è stato molto più accentuato di quello dei nodi. </a:t>
            </a:r>
            <a:br>
              <a:rPr lang="en" sz="1200">
                <a:latin typeface="Calibri"/>
                <a:ea typeface="Calibri"/>
                <a:cs typeface="Calibri"/>
                <a:sym typeface="Calibri"/>
              </a:rPr>
            </a:br>
            <a:r>
              <a:rPr lang="en" sz="1200">
                <a:latin typeface="Calibri"/>
                <a:ea typeface="Calibri"/>
                <a:cs typeface="Calibri"/>
                <a:sym typeface="Calibri"/>
              </a:rPr>
              <a:t>Considerate che parliamo di un aumento del 63% delle rotte, e un corrispettivo di 8,9% nei nodi. </a:t>
            </a:r>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789a3e8598_3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89a3e8598_3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Addentrandoci più precisamente nel cambiamento a cui si è assistiti dal 2010 al 2020 abbiamo rilevato che i voli totali sono aumentati dell’81% grazie sia all’aumento delle rotte precedentemente visto ma anche ad un aumento di frequenza in determinate rotte che erano maggiormente frequentate.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Con questo aumento dei voli totali abbiamo calcolato anche il relativo aumento di posti totali disponibili che è quasi raddoppiato rispetto al 2010.</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In seguito volendo svolgere una prima ricerca sull’aeroporto più rilevante abbiamo trovato che ALG (sigla che sta per Houari Boumédiène) era sia l’aeroporto da cui partivano il maggior numero di voli e anche quello dalla quale transitavano il maggior numero di passeggeri sommando la capienza dei voli che vi transitavano.</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aa6f7b0be_9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aa6f7b0be_9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Per procedere con l’analisi del network, abbiamo rappresentato quest’ultimo attraverso la matrice di adiacenza.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Essa pone degli 1 nelle posizioni nelle quali esiste un collegamento tra due nodi della rete.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Abbiamo notato una decisa simmetria della matrice di adiacenza che ha confermato che la maggior parte dei collegamenti fosse bidirezionale e ha selezionato un aeroporto su tutti che è Algeri (ALG) il quale ha un collegamento con quasi tutti i restanti altri nodi della rete.</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aa6f7b0be_9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aa6f7b0be_9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Nel 2020 è subito visibile un maggior numero di nodi adiacenti coerentemente con la crescita del network.</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Notiamo anche che al di là della netta predominanza di numero di collegamenti di ALG, altri due aeroporti si dimostrano essere più rilevanti degli altri: ORN e CZL. (In particolare accenniamo a Orano-Ahmed Benbella (ORN) che è la focus city della compagnia).</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a79daabd41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a79daabd41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Passiamo ora ad una primissima rappresentazione della rete. </a:t>
            </a:r>
            <a:br>
              <a:rPr lang="en" sz="1200">
                <a:latin typeface="Calibri"/>
                <a:ea typeface="Calibri"/>
                <a:cs typeface="Calibri"/>
                <a:sym typeface="Calibri"/>
              </a:rPr>
            </a:br>
            <a:r>
              <a:rPr lang="en" sz="1200">
                <a:latin typeface="Calibri"/>
                <a:ea typeface="Calibri"/>
                <a:cs typeface="Calibri"/>
                <a:sym typeface="Calibri"/>
              </a:rPr>
              <a:t>Il network qui è rappresentato nella sua totalità, e sia nel 2010 sia nel 2020 notiamo un aeroporto su tutti che è ALG. </a:t>
            </a:r>
            <a:br>
              <a:rPr lang="en" sz="1200">
                <a:latin typeface="Calibri"/>
                <a:ea typeface="Calibri"/>
                <a:cs typeface="Calibri"/>
                <a:sym typeface="Calibri"/>
              </a:rPr>
            </a:br>
            <a:r>
              <a:rPr lang="en" sz="1200">
                <a:latin typeface="Calibri"/>
                <a:ea typeface="Calibri"/>
                <a:cs typeface="Calibri"/>
                <a:sym typeface="Calibri"/>
              </a:rPr>
              <a:t>La sua centralità nella rete visivamente è evidente e la struttura Hub&amp;Spoke sembra essere quella adottata dalla compagnia a partire dal 2010 ma anche tutt’ora nel 2020.</a:t>
            </a:r>
            <a:endParaRPr sz="12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32b0f1be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32b0f1be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Procedendo con una seconda rappresentazione più approfondita in cui coloriamo i nodi della rete a seconda del region code che distingue per continenti gli aeroporti.</a:t>
            </a:r>
            <a:br>
              <a:rPr lang="en" sz="1200">
                <a:latin typeface="Calibri"/>
                <a:ea typeface="Calibri"/>
                <a:cs typeface="Calibri"/>
                <a:sym typeface="Calibri"/>
              </a:rPr>
            </a:br>
            <a:r>
              <a:rPr lang="en" sz="1200">
                <a:latin typeface="Calibri"/>
                <a:ea typeface="Calibri"/>
                <a:cs typeface="Calibri"/>
                <a:sym typeface="Calibri"/>
              </a:rPr>
              <a:t>Si nota nel 2010 la predominanza di aeroporti nord africani colorati in arancio e inoltre la presenza di un solo aeroporto asiatico e uno solo americano. </a:t>
            </a:r>
            <a:br>
              <a:rPr lang="en" sz="1200">
                <a:latin typeface="Calibri"/>
                <a:ea typeface="Calibri"/>
                <a:cs typeface="Calibri"/>
                <a:sym typeface="Calibri"/>
              </a:rPr>
            </a:br>
            <a:r>
              <a:rPr lang="en" sz="1200">
                <a:latin typeface="Calibri"/>
                <a:ea typeface="Calibri"/>
                <a:cs typeface="Calibri"/>
                <a:sym typeface="Calibri"/>
              </a:rPr>
              <a:t>Nel 2020 invece si assiste alla crescita del network e visibile è l’intensificazione dello scambio di rotte tra nord africa e europa dell’ovest. Ed un consistente aumento dei nodi extra-africa.</a:t>
            </a: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32b0f1be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a32b0f1bea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Passando ad un'analisi numerica di ciò che abbiamo osservato, scopriamo che dei 67 aeroporti del 2010 più della metà sono africani (58,5%) e che solo l’europa detiene una componente rilevante con il 32,8% degli aeroporti grazie ai 31,3% dei nodi dell’europa dell’ovest.</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aaa6f7b0be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aaa6f7b0be_7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Nel decennio con la nascita di 6 nuovi aeroporti la differenza tra il numero di aeroporti africani e europei è ulteriormente diminuita, anche se gli aeroporti africani detengono ancora più della metà degli aeroporti totali della compagnia.</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Sempre presente ma poco rilevante la quota americana e asiatica degli aeroporti.</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32b0f1bea_0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a32b0f1bea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La presentazione è divisa in due parti.</a:t>
            </a:r>
            <a:endParaRPr sz="12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Nella prima parte introdurremo la compagnia facendo così riferimento alla storia, agli accordi commerciali, alla flotta, alle tariffe, al programma frequent flyer e agli incidenti.</a:t>
            </a:r>
            <a:endParaRPr sz="1200">
              <a:solidFill>
                <a:schemeClr val="dk1"/>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lang="en" sz="1200">
                <a:solidFill>
                  <a:schemeClr val="dk1"/>
                </a:solidFill>
                <a:latin typeface="Calibri"/>
                <a:ea typeface="Calibri"/>
                <a:cs typeface="Calibri"/>
                <a:sym typeface="Calibri"/>
              </a:rPr>
              <a:t>Poi in seconda battuta passeremo alla network analysis considerando sia l’intero network sia i singoli nodi, fornendo indicazioni sui risultati e le prospettive future.</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ac63751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ac63751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Dopo questo primissimo studio sulla rete abbiamo capito che dal punto di vista strutturale la rete della compagnia è di tipo hub &amp; Spoke. </a:t>
            </a:r>
            <a:br>
              <a:rPr lang="en" sz="1200">
                <a:latin typeface="Calibri"/>
                <a:ea typeface="Calibri"/>
                <a:cs typeface="Calibri"/>
                <a:sym typeface="Calibri"/>
              </a:rPr>
            </a:br>
            <a:r>
              <a:rPr lang="en" sz="1200">
                <a:latin typeface="Calibri"/>
                <a:ea typeface="Calibri"/>
                <a:cs typeface="Calibri"/>
                <a:sym typeface="Calibri"/>
              </a:rPr>
              <a:t>Dobbiamo anche segnalare una sotto-parte del network coincidente con il nord africa che visivamente sembrerebbe presentare una struttura fully-connected. Lo capiremo meglio con il proseguio dell’analisi. </a:t>
            </a:r>
            <a:br>
              <a:rPr lang="en" sz="1200">
                <a:latin typeface="Calibri"/>
                <a:ea typeface="Calibri"/>
                <a:cs typeface="Calibri"/>
                <a:sym typeface="Calibri"/>
              </a:rPr>
            </a:br>
            <a:r>
              <a:rPr lang="en" sz="1200">
                <a:latin typeface="Calibri"/>
                <a:ea typeface="Calibri"/>
                <a:cs typeface="Calibri"/>
                <a:sym typeface="Calibri"/>
              </a:rPr>
              <a:t>Inoltre ci siamo addentrati sulla strategia della compagnia per capire se avesse propensione ad essere di tipo low cost oppure full service. </a:t>
            </a:r>
            <a:br>
              <a:rPr lang="en" sz="1200">
                <a:latin typeface="Calibri"/>
                <a:ea typeface="Calibri"/>
                <a:cs typeface="Calibri"/>
                <a:sym typeface="Calibri"/>
              </a:rPr>
            </a:br>
            <a:r>
              <a:rPr lang="en" sz="1200">
                <a:latin typeface="Calibri"/>
                <a:ea typeface="Calibri"/>
                <a:cs typeface="Calibri"/>
                <a:sym typeface="Calibri"/>
              </a:rPr>
              <a:t>Abbiamo visto che la flotta risulta essere variegata e ben strutturata, questo allontana dall’essere low cost che prediligerebbe un solo modello di veivolo. </a:t>
            </a:r>
            <a:br>
              <a:rPr lang="en" sz="1200">
                <a:latin typeface="Calibri"/>
                <a:ea typeface="Calibri"/>
                <a:cs typeface="Calibri"/>
                <a:sym typeface="Calibri"/>
              </a:rPr>
            </a:br>
            <a:r>
              <a:rPr lang="en" sz="1200">
                <a:latin typeface="Calibri"/>
                <a:ea typeface="Calibri"/>
                <a:cs typeface="Calibri"/>
                <a:sym typeface="Calibri"/>
              </a:rPr>
              <a:t>Abbiamo già accennato all’internazionalità della compagnia con voli di lungo raggio extra-africa forniti di diversi comfort, tipico di una compagnia full service.</a:t>
            </a:r>
            <a:br>
              <a:rPr lang="en" sz="1200">
                <a:latin typeface="Calibri"/>
                <a:ea typeface="Calibri"/>
                <a:cs typeface="Calibri"/>
                <a:sym typeface="Calibri"/>
              </a:rPr>
            </a:br>
            <a:r>
              <a:rPr lang="en" sz="1200">
                <a:latin typeface="Calibri"/>
                <a:ea typeface="Calibri"/>
                <a:cs typeface="Calibri"/>
                <a:sym typeface="Calibri"/>
              </a:rPr>
              <a:t>Anche la presenza del frequent flyer program è a favore del full service per aumentare la fedeltà dei clienti. </a:t>
            </a:r>
            <a:br>
              <a:rPr lang="en" sz="1200">
                <a:latin typeface="Calibri"/>
                <a:ea typeface="Calibri"/>
                <a:cs typeface="Calibri"/>
                <a:sym typeface="Calibri"/>
              </a:rPr>
            </a:br>
            <a:r>
              <a:rPr lang="en" sz="1200">
                <a:latin typeface="Calibri"/>
                <a:ea typeface="Calibri"/>
                <a:cs typeface="Calibri"/>
                <a:sym typeface="Calibri"/>
              </a:rPr>
              <a:t>In ultima battuta anche l’attenzione alla qualità del servizio con il cibo servito a bordo, la presenza del check-in online non ancora totalmente diffusa nelle compagnia africane ci conferma ancora una volta la propensione al full service.</a:t>
            </a:r>
            <a:br>
              <a:rPr lang="en" sz="1200">
                <a:latin typeface="Calibri"/>
                <a:ea typeface="Calibri"/>
                <a:cs typeface="Calibri"/>
                <a:sym typeface="Calibri"/>
              </a:rPr>
            </a:br>
            <a:r>
              <a:rPr lang="en" sz="1200">
                <a:latin typeface="Calibri"/>
                <a:ea typeface="Calibri"/>
                <a:cs typeface="Calibri"/>
                <a:sym typeface="Calibri"/>
              </a:rPr>
              <a:t>Quindi possiamo affermare che la compagnia è di tipo full service.</a:t>
            </a: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a32b0f1be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a32b0f1be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Mostriamo ora un istogramma in cui sono distribuiti i posti disponibili mensili per tratta considerando anche il fatto che mensilmente ci possano essere </a:t>
            </a:r>
            <a:r>
              <a:rPr b="1" lang="en" sz="1200">
                <a:solidFill>
                  <a:schemeClr val="dk1"/>
                </a:solidFill>
                <a:latin typeface="Calibri"/>
                <a:ea typeface="Calibri"/>
                <a:cs typeface="Calibri"/>
                <a:sym typeface="Calibri"/>
              </a:rPr>
              <a:t>molti voli</a:t>
            </a:r>
            <a:r>
              <a:rPr lang="en" sz="1200">
                <a:solidFill>
                  <a:schemeClr val="dk1"/>
                </a:solidFill>
                <a:latin typeface="Calibri"/>
                <a:ea typeface="Calibri"/>
                <a:cs typeface="Calibri"/>
                <a:sym typeface="Calibri"/>
              </a:rPr>
              <a:t> che percorrono la stessa tratta.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La media per il 2010 è 2093,36, tuttavia una così alta deviazione standard ci dice che la disponibilità di posti nelle varie tratte è molto variegata: vi sono molte tratte concentrate intorno ai 1000 seats mensili e ci sono anche delle tratte che raggiungono fino ai 19 000 posti mensili disponibili.</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a32b0f1be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a32b0f1be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2020 vi è un deciso incremento (+19%) dei posti disponibili mensili per tratta fino ad arrivare a 2511,19 in media.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Inoltre gli outliers arrivano fino a 28 000 posti sulla tratta Algeri (ALG) - Paris Charles de Gaulle Apt (CDG).</a:t>
            </a: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a32b0f1be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a32b0f1be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questo altro tipo di istogramma è rappresentata la frequenza mensile dei voli: la media è 17,64 voli per tratta.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Anche qui notiamo una deviazione standard molto elevata che ci conferma che le tratte sono molto eterogenee tra loro: la maggior parte delle tratte non ha più di 25 voli mensili ma ad esempio sulla rotta Algeri (ALG) - Orano-Ahmed Benbella (ORN) ci sono addirittura 198 voli mensili.</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32b0f1be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32b0f1be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2020 constatiamo un aumento del 10% della frequenza di percorrenza delle tratte in media fino a raggiungere i 19,41 voli per tratta mensili come media.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Notiamo inoltre un calo del numero di voli per le tratte più percorse.</a:t>
            </a: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32b0f1be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32b0f1be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questo grafico è visualizzato il network senza le tratte con il numero passeggeri totali inferiori alla media. Nel decennio questo tipo di tratte sono aumentate, e oltre a quelle già presenti nel 2010 si sono aggiunte alcuni collegamenti soprattutto verso l’europa, il medio oriente e anche il centrafrica.</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a32b0f1be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a32b0f1be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Mostriamo ora il network evidenziando soltanto le tratte che hanno una destinazione africana a sinistra e extra-africana a destra (considerando solo l’aeroporto di arrivo).</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Questo è il grafico del 2010, a sinistra si può notare come l’aeroporto di Örebro è l’unico senza voli verso altri aeroporti africani. A destra si può notare che vi sono numerosi aeroporti che non hanno voli verso destinazioni extra-africane.</a:t>
            </a: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32b0f1be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32b0f1be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2020 la situazione è simile a quella di dieci anni fa, con la sola differenza che a sinistra è l’aeroporto di Budapest l’unico senza voli verso altri aeroporti africani.</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af50471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af50471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Nelle prossime slide verranno fatte delle indagini più approfondite del network.</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In questa prima analisi si analizza il cambiamento nel corso del decennio delle tratte con destinazione </a:t>
            </a:r>
            <a:r>
              <a:rPr lang="en" sz="1200">
                <a:solidFill>
                  <a:srgbClr val="FF0000"/>
                </a:solidFill>
                <a:latin typeface="Calibri"/>
                <a:ea typeface="Calibri"/>
                <a:cs typeface="Calibri"/>
                <a:sym typeface="Calibri"/>
              </a:rPr>
              <a:t>diversa </a:t>
            </a:r>
            <a:r>
              <a:rPr lang="en" sz="1200">
                <a:solidFill>
                  <a:schemeClr val="dk1"/>
                </a:solidFill>
                <a:latin typeface="Calibri"/>
                <a:ea typeface="Calibri"/>
                <a:cs typeface="Calibri"/>
                <a:sym typeface="Calibri"/>
              </a:rPr>
              <a:t>dal nord africa (AF1) e l’europa dell’ovest (EU1).</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Si può notare che se nel 2010 era solo l'aeroporto di Algeri (ALG) a gestire questi voli internazionali, nel 2020 anche altri aeroporti africani come Orano-Ahmed Benbella (ORN) gestiscono questo tipo di tratte.</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af504718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af504718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questa seconda analisi analizziamo se ci sono voli con origine e destinazione </a:t>
            </a:r>
            <a:r>
              <a:rPr lang="en" sz="1200">
                <a:solidFill>
                  <a:srgbClr val="FF0000"/>
                </a:solidFill>
                <a:latin typeface="Calibri"/>
                <a:ea typeface="Calibri"/>
                <a:cs typeface="Calibri"/>
                <a:sym typeface="Calibri"/>
              </a:rPr>
              <a:t>entrambe non</a:t>
            </a:r>
            <a:r>
              <a:rPr lang="en" sz="1200">
                <a:solidFill>
                  <a:schemeClr val="dk1"/>
                </a:solidFill>
                <a:latin typeface="Calibri"/>
                <a:ea typeface="Calibri"/>
                <a:cs typeface="Calibri"/>
                <a:sym typeface="Calibri"/>
              </a:rPr>
              <a:t> nord africane.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2010 non ci sono tratte di questo tipo, mentre nel 2020 vi è solo una tratta tra l’aeroporto di Budapest (BUD) e quello di Vienna (VIE). Quest’ultima è un’unica eccezione, nel restante parte dei casi c’è sempre un aeroporto africano come origine o destinazione.</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Air Algerie è una società per azioni come struttura societaria che ha sede ad Algeri (Algeria); è la </a:t>
            </a:r>
            <a:r>
              <a:rPr lang="en" sz="1200">
                <a:solidFill>
                  <a:schemeClr val="dk1"/>
                </a:solidFill>
                <a:uFill>
                  <a:noFill/>
                </a:uFill>
                <a:latin typeface="Calibri"/>
                <a:ea typeface="Calibri"/>
                <a:cs typeface="Calibri"/>
                <a:sym typeface="Calibri"/>
                <a:hlinkClick r:id="rId2">
                  <a:extLst>
                    <a:ext uri="{A12FA001-AC4F-418D-AE19-62706E023703}">
                      <ahyp:hlinkClr val="tx"/>
                    </a:ext>
                  </a:extLst>
                </a:hlinkClick>
              </a:rPr>
              <a:t>compagnia aerea</a:t>
            </a:r>
            <a:r>
              <a:rPr lang="en" sz="1200">
                <a:solidFill>
                  <a:schemeClr val="dk1"/>
                </a:solidFill>
                <a:latin typeface="Calibri"/>
                <a:ea typeface="Calibri"/>
                <a:cs typeface="Calibri"/>
                <a:sym typeface="Calibri"/>
              </a:rPr>
              <a:t> di bandiera </a:t>
            </a:r>
            <a:r>
              <a:rPr lang="en" sz="1200">
                <a:solidFill>
                  <a:schemeClr val="dk1"/>
                </a:solidFill>
                <a:uFill>
                  <a:noFill/>
                </a:uFill>
                <a:latin typeface="Calibri"/>
                <a:ea typeface="Calibri"/>
                <a:cs typeface="Calibri"/>
                <a:sym typeface="Calibri"/>
                <a:hlinkClick r:id="rId3">
                  <a:extLst>
                    <a:ext uri="{A12FA001-AC4F-418D-AE19-62706E023703}">
                      <ahyp:hlinkClr val="tx"/>
                    </a:ext>
                  </a:extLst>
                </a:hlinkClick>
              </a:rPr>
              <a:t>algerina</a:t>
            </a:r>
            <a:r>
              <a:rPr lang="en" sz="1200">
                <a:solidFill>
                  <a:schemeClr val="dk1"/>
                </a:solidFill>
                <a:latin typeface="Calibri"/>
                <a:ea typeface="Calibri"/>
                <a:cs typeface="Calibri"/>
                <a:sym typeface="Calibri"/>
              </a:rPr>
              <a:t> </a:t>
            </a:r>
            <a:r>
              <a:rPr lang="en" sz="1200">
                <a:solidFill>
                  <a:schemeClr val="dk1"/>
                </a:solidFill>
                <a:highlight>
                  <a:srgbClr val="FFFFFF"/>
                </a:highlight>
                <a:latin typeface="Calibri"/>
                <a:ea typeface="Calibri"/>
                <a:cs typeface="Calibri"/>
                <a:sym typeface="Calibri"/>
              </a:rPr>
              <a:t>che gode di diritti preferenziali e di privilegi concessi dal governo algerino.</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Ha il suo hub presso l'Aeroporto Houari Boumédiène (ALG) ed ha designato l'Aeroporto Oran Es Sénia (ORN) come focus city.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La compagnia vola verso 32 aeroporti nazionali così come verso 44 destinazioni internazionali in Africa, Medio Oriente, Asia, Europa e Nord America.</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600"/>
              </a:spcBef>
              <a:spcAft>
                <a:spcPts val="600"/>
              </a:spcAft>
              <a:buClr>
                <a:schemeClr val="dk1"/>
              </a:buClr>
              <a:buSzPts val="1100"/>
              <a:buFont typeface="Arial"/>
              <a:buNone/>
            </a:pPr>
            <a:r>
              <a:rPr lang="en" sz="1200">
                <a:solidFill>
                  <a:schemeClr val="dk1"/>
                </a:solidFill>
                <a:latin typeface="Calibri"/>
                <a:ea typeface="Calibri"/>
                <a:cs typeface="Calibri"/>
                <a:sym typeface="Calibri"/>
              </a:rPr>
              <a:t>Air Algérie è membro della Arab Air Carriers Organization (Organizzazione Araba dei Trasporti Aerei). Inoltre è in attesa di diventare un membro di SkyTeam.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af504718f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af504718f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questa terza analisi analizziamo se esistono voli con origine e destinazione </a:t>
            </a:r>
            <a:r>
              <a:rPr lang="en" sz="1200">
                <a:solidFill>
                  <a:srgbClr val="38761D"/>
                </a:solidFill>
                <a:latin typeface="Calibri"/>
                <a:ea typeface="Calibri"/>
                <a:cs typeface="Calibri"/>
                <a:sym typeface="Calibri"/>
              </a:rPr>
              <a:t>entrambe </a:t>
            </a:r>
            <a:r>
              <a:rPr lang="en" sz="1200">
                <a:solidFill>
                  <a:schemeClr val="dk1"/>
                </a:solidFill>
                <a:latin typeface="Calibri"/>
                <a:ea typeface="Calibri"/>
                <a:cs typeface="Calibri"/>
                <a:sym typeface="Calibri"/>
              </a:rPr>
              <a:t>nord africane. Si può vedere come la rete africana si è addensata nel tempo: se nel 2010 la maggior parte delle rotte comprendeva anche Algeri (ALG), nel 2020 sono aumentate anche rotte tra aeroporti africani minori.</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af504718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af504718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quest’ultima analisi sono mostrati tutti i voli che </a:t>
            </a:r>
            <a:r>
              <a:rPr lang="en" sz="1200">
                <a:solidFill>
                  <a:srgbClr val="FF0000"/>
                </a:solidFill>
                <a:latin typeface="Calibri"/>
                <a:ea typeface="Calibri"/>
                <a:cs typeface="Calibri"/>
                <a:sym typeface="Calibri"/>
              </a:rPr>
              <a:t>non </a:t>
            </a:r>
            <a:r>
              <a:rPr lang="en" sz="1200">
                <a:solidFill>
                  <a:schemeClr val="dk1"/>
                </a:solidFill>
                <a:latin typeface="Calibri"/>
                <a:ea typeface="Calibri"/>
                <a:cs typeface="Calibri"/>
                <a:sym typeface="Calibri"/>
              </a:rPr>
              <a:t>comprendono l’hub principale di Algeri (ALG).</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Si può notare che nel 2010 vi sono numerosi collegamenti tra aeroporti africani in aggiunta a una rete più piccola che comprendeva anche alcuni aeroporti europei. Nel 2020, con l’aumento dei collegamenti, la rete principale ha inglobato numerosi altri aeroporti perfino alcuni del medio oriente. Rimane fuori da questa rete la tratta Budapest (BUD) - Vienna (VIE).</a:t>
            </a:r>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a32b0f1be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a32b0f1be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Procediamo la nostra analisi con lo studio del diametro: esso rappresenta il numero minimo di voli diretti necessari per collegare i due nodi più lontani nel network.</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2010 il diametro è 4: in figura sono rappresentati i 4 aeroporti collegati.</a:t>
            </a:r>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a32b0f1be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a32b0f1be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2020 il diametro è rimasto invariato a 4.</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La distanza media tra i nodi, con l’aumento delle tratte disponibili nel corso del decennio, è diminuita da 2,11 a 2,01.</a:t>
            </a:r>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aaa6f7b0be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aaa6f7b0be_9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Parliamo ora degli indici di rete, innanzitutto della reciprocità: essa indica la percentuale di collegamenti bidirezionali all’interno della rete, rete che nel 2010 aveva la maggior parte di collegamenti simmetrici e solo 9 asimmetrici, mentre nel 2020 si è giunti fino a 163 collegamenti simmetrici e soltanto 3 asimmetrici.</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Nel corso degli anni si può notare come l’incremento delle rotte ha portato alla quasi completa bidirezionalità dei collegamenti (99%) che era già alta anche nel 2010 (95%). Tutto ciò è coerente con la crescita del network in dieci anni.</a:t>
            </a:r>
            <a:endParaRPr sz="1200">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aa6f7b0be_9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gaaa6f7b0be_9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L’indice di densità, invece, indica il rapporto tra il numero di collegamenti esistenti rispetto al numero di tutti quelli possibili.</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particolare, proprio a causa dell’aumento di densità del network e la nascita di nuove rotte, l’indice è incrementato da un 4,54% nel 2010 a un 6,25% nel 2020. Il valore rimane comunque basso, tipico proprio di una struttura di tipo Hub&amp;Spoke.</a:t>
            </a:r>
            <a:endParaRPr sz="120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aaa6f7b0be_9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gaaa6f7b0be_9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L’indice di transitività indica il rapporto tra il numero di tutte le triple chiuse della rete e il numero totale di triple (sia aperte che chiuse); un numero più elevato indica un grado di connettività maggiore della rete. Vi è stato un incremento del +5,74% nel corso del decennio, passando da 7,48% a 13,22%, coerentemente con la definizione di nuove rotte. Anche questo indice risulta molto basso, tipico di una struttura Hub&amp;Spoke.</a:t>
            </a:r>
            <a:endParaRPr sz="120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aaa6f7b0be_9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aaa6f7b0be_9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questa slide vengono visualizzate le triadi nel cosiddetto “Triad census” definito da David e Leinhardt nel 1973: sono indicati tutti i possibili sedici stati in cui delle triplette di nodi possono trovarsi.</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particolare si può notare che, nel caso di grafo completo (etichettato con la label “300”), nel corso degli anni si è passati da 45 a 137 triadi completamente connesse, proprio a confermare la crescita del network e l’aumento di collegamenti tra i vari nodi.</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Allo stesso modo anche l’etichetta 201 è aumentata nel tempo.</a:t>
            </a:r>
            <a:endParaRPr sz="12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a32b0f1be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a32b0f1be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Abbiamo poi analizzato la centralità dei nodi e la centralizzazione del network. La degree centrality misura l’importanza di un nodo rispetto agli altri in base al suo numero di connessioni. Come si può vedere dalle immagini nel 2010 ALG è l’aeroporto che più si distingue per degree centrality. Nel 2020 ALG aumenta ulteriormente la sua importanza insieme ad un aumento della degree anche di ORN e CZL. La formula è relativa alla degree bidirezionale mentre è possibile distinguerla anche tra quella di input e di output. </a:t>
            </a:r>
            <a:r>
              <a:rPr i="1" lang="en" sz="1200">
                <a:solidFill>
                  <a:schemeClr val="dk1"/>
                </a:solidFill>
                <a:latin typeface="Calibri"/>
                <a:ea typeface="Calibri"/>
                <a:cs typeface="Calibri"/>
                <a:sym typeface="Calibri"/>
              </a:rPr>
              <a:t>Misura l’importanza di un nodo in base al numero dei suoi vicini.</a:t>
            </a:r>
            <a:endParaRPr sz="1200">
              <a:solidFill>
                <a:schemeClr val="dk1"/>
              </a:solidFill>
              <a:highlight>
                <a:schemeClr val="lt1"/>
              </a:highlight>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aaa6f7b0be_9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aaa6f7b0be_9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Questa slide mostra i valori di degree centrality di input per ogni nodo del network. Si nota l’aeroporto di Algeri che sia nel 2010 che nel 2020 si distingue per un elevato valore di degree. Nel 2020, come già detto, si ha un aumento anche per altri aeroporti minori come CZL, TMR e ORN.</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32b0f1bea_0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a32b0f1bea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Abbiamo portato </a:t>
            </a:r>
            <a:r>
              <a:rPr lang="en" sz="1200">
                <a:solidFill>
                  <a:schemeClr val="dk1"/>
                </a:solidFill>
                <a:latin typeface="Calibri"/>
                <a:ea typeface="Calibri"/>
                <a:cs typeface="Calibri"/>
                <a:sym typeface="Calibri"/>
              </a:rPr>
              <a:t>gli eventi principali che hanno caratterizzato la storia di Air Algerie:</a:t>
            </a:r>
            <a:endParaRPr sz="1200">
              <a:solidFill>
                <a:schemeClr val="dk1"/>
              </a:solidFill>
              <a:latin typeface="Calibri"/>
              <a:ea typeface="Calibri"/>
              <a:cs typeface="Calibri"/>
              <a:sym typeface="Calibri"/>
            </a:endParaRPr>
          </a:p>
          <a:p>
            <a:pPr indent="-304800" lvl="0" marL="457200" rtl="0" algn="l">
              <a:spcBef>
                <a:spcPts val="1200"/>
              </a:spcBef>
              <a:spcAft>
                <a:spcPts val="0"/>
              </a:spcAft>
              <a:buClr>
                <a:schemeClr val="dk1"/>
              </a:buClr>
              <a:buSzPts val="1200"/>
              <a:buFont typeface="Calibri"/>
              <a:buChar char="●"/>
            </a:pPr>
            <a:r>
              <a:rPr b="1" lang="en" sz="1200">
                <a:solidFill>
                  <a:schemeClr val="dk1"/>
                </a:solidFill>
                <a:highlight>
                  <a:srgbClr val="FFFFFF"/>
                </a:highlight>
                <a:latin typeface="Calibri"/>
                <a:ea typeface="Calibri"/>
                <a:cs typeface="Calibri"/>
                <a:sym typeface="Calibri"/>
              </a:rPr>
              <a:t>TAPPA 1</a:t>
            </a:r>
            <a:r>
              <a:rPr b="1" lang="en" sz="1200">
                <a:solidFill>
                  <a:schemeClr val="dk1"/>
                </a:solidFill>
                <a:latin typeface="Calibri"/>
                <a:ea typeface="Calibri"/>
                <a:cs typeface="Calibri"/>
                <a:sym typeface="Calibri"/>
              </a:rPr>
              <a:t>: </a:t>
            </a:r>
            <a:r>
              <a:rPr lang="en" sz="1200">
                <a:solidFill>
                  <a:schemeClr val="dk1"/>
                </a:solidFill>
                <a:highlight>
                  <a:srgbClr val="FFFFFF"/>
                </a:highlight>
                <a:latin typeface="Calibri"/>
                <a:ea typeface="Calibri"/>
                <a:cs typeface="Calibri"/>
                <a:sym typeface="Calibri"/>
              </a:rPr>
              <a:t>Air Algeria  è fondata nel 1947 come </a:t>
            </a:r>
            <a:r>
              <a:rPr i="1" lang="en" sz="1200">
                <a:solidFill>
                  <a:schemeClr val="dk1"/>
                </a:solidFill>
                <a:latin typeface="Calibri"/>
                <a:ea typeface="Calibri"/>
                <a:cs typeface="Calibri"/>
                <a:sym typeface="Calibri"/>
              </a:rPr>
              <a:t>Société Algérienne de Construction Aéronautique</a:t>
            </a:r>
            <a:r>
              <a:rPr lang="en" sz="1200">
                <a:solidFill>
                  <a:schemeClr val="dk1"/>
                </a:solidFill>
                <a:latin typeface="Calibri"/>
                <a:ea typeface="Calibri"/>
                <a:cs typeface="Calibri"/>
                <a:sym typeface="Calibri"/>
              </a:rPr>
              <a:t> (SACA).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200">
                <a:solidFill>
                  <a:schemeClr val="dk1"/>
                </a:solidFill>
                <a:highlight>
                  <a:srgbClr val="FFFFFF"/>
                </a:highlight>
                <a:latin typeface="Calibri"/>
                <a:ea typeface="Calibri"/>
                <a:cs typeface="Calibri"/>
                <a:sym typeface="Calibri"/>
              </a:rPr>
              <a:t>TAPPA 2</a:t>
            </a:r>
            <a:r>
              <a:rPr b="1"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Poi </a:t>
            </a:r>
            <a:r>
              <a:rPr lang="en" sz="1200">
                <a:solidFill>
                  <a:schemeClr val="dk1"/>
                </a:solidFill>
                <a:highlight>
                  <a:srgbClr val="FFFFFF"/>
                </a:highlight>
                <a:latin typeface="Calibri"/>
                <a:ea typeface="Calibri"/>
                <a:cs typeface="Calibri"/>
                <a:sym typeface="Calibri"/>
              </a:rPr>
              <a:t>nel</a:t>
            </a:r>
            <a:r>
              <a:rPr lang="en" sz="1200">
                <a:solidFill>
                  <a:schemeClr val="dk1"/>
                </a:solidFill>
                <a:highlight>
                  <a:srgbClr val="FFFFFF"/>
                </a:highlight>
                <a:uFill>
                  <a:noFill/>
                </a:uFill>
                <a:latin typeface="Calibri"/>
                <a:ea typeface="Calibri"/>
                <a:cs typeface="Calibri"/>
                <a:sym typeface="Calibri"/>
                <a:hlinkClick r:id="rId2">
                  <a:extLst>
                    <a:ext uri="{A12FA001-AC4F-418D-AE19-62706E023703}">
                      <ahyp:hlinkClr val="tx"/>
                    </a:ext>
                  </a:extLst>
                </a:hlinkClick>
              </a:rPr>
              <a:t> 1953</a:t>
            </a:r>
            <a:r>
              <a:rPr lang="en" sz="1200">
                <a:solidFill>
                  <a:schemeClr val="dk1"/>
                </a:solidFill>
                <a:highlight>
                  <a:srgbClr val="FFFFFF"/>
                </a:highlight>
                <a:latin typeface="Calibri"/>
                <a:ea typeface="Calibri"/>
                <a:cs typeface="Calibri"/>
                <a:sym typeface="Calibri"/>
              </a:rPr>
              <a:t> si fuse con la </a:t>
            </a:r>
            <a:r>
              <a:rPr i="1" lang="en" sz="1200">
                <a:solidFill>
                  <a:schemeClr val="dk1"/>
                </a:solidFill>
                <a:latin typeface="Calibri"/>
                <a:ea typeface="Calibri"/>
                <a:cs typeface="Calibri"/>
                <a:sym typeface="Calibri"/>
              </a:rPr>
              <a:t>Compagnie Air Transport</a:t>
            </a:r>
            <a:r>
              <a:rPr lang="en" sz="1200">
                <a:solidFill>
                  <a:schemeClr val="dk1"/>
                </a:solidFill>
                <a:latin typeface="Calibri"/>
                <a:ea typeface="Calibri"/>
                <a:cs typeface="Calibri"/>
                <a:sym typeface="Calibri"/>
              </a:rPr>
              <a:t> per formare la </a:t>
            </a:r>
            <a:r>
              <a:rPr i="1" lang="en" sz="1200">
                <a:solidFill>
                  <a:schemeClr val="dk1"/>
                </a:solidFill>
                <a:latin typeface="Calibri"/>
                <a:ea typeface="Calibri"/>
                <a:cs typeface="Calibri"/>
                <a:sym typeface="Calibri"/>
              </a:rPr>
              <a:t>Compagnie Générale de Transports Aériens</a:t>
            </a:r>
            <a:r>
              <a:rPr lang="en" sz="1200">
                <a:solidFill>
                  <a:schemeClr val="dk1"/>
                </a:solidFill>
                <a:latin typeface="Calibri"/>
                <a:ea typeface="Calibri"/>
                <a:cs typeface="Calibri"/>
                <a:sym typeface="Calibri"/>
              </a:rPr>
              <a:t> (CGTA).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200">
                <a:solidFill>
                  <a:schemeClr val="dk1"/>
                </a:solidFill>
                <a:highlight>
                  <a:srgbClr val="FFFFFF"/>
                </a:highlight>
                <a:latin typeface="Calibri"/>
                <a:ea typeface="Calibri"/>
                <a:cs typeface="Calibri"/>
                <a:sym typeface="Calibri"/>
              </a:rPr>
              <a:t>TAPPA 3</a:t>
            </a:r>
            <a:r>
              <a:rPr b="1" lang="en" sz="1200">
                <a:solidFill>
                  <a:schemeClr val="dk1"/>
                </a:solidFill>
                <a:latin typeface="Calibri"/>
                <a:ea typeface="Calibri"/>
                <a:cs typeface="Calibri"/>
                <a:sym typeface="Calibri"/>
              </a:rPr>
              <a:t>:</a:t>
            </a:r>
            <a:r>
              <a:rPr lang="en" sz="1200">
                <a:solidFill>
                  <a:schemeClr val="dk1"/>
                </a:solidFill>
                <a:highlight>
                  <a:srgbClr val="FFFFFF"/>
                </a:highlight>
                <a:latin typeface="Calibri"/>
                <a:ea typeface="Calibri"/>
                <a:cs typeface="Calibri"/>
                <a:sym typeface="Calibri"/>
              </a:rPr>
              <a:t> Nel 1959 abbiamo il primo velivolo a reazione ad essere utilizzato fu un</a:t>
            </a:r>
            <a:r>
              <a:rPr lang="en" sz="1200">
                <a:solidFill>
                  <a:schemeClr val="dk1"/>
                </a:solidFill>
                <a:highlight>
                  <a:srgbClr val="FFFFFF"/>
                </a:highlight>
                <a:uFill>
                  <a:noFill/>
                </a:uFill>
                <a:latin typeface="Calibri"/>
                <a:ea typeface="Calibri"/>
                <a:cs typeface="Calibri"/>
                <a:sym typeface="Calibri"/>
                <a:hlinkClick r:id="rId3">
                  <a:extLst>
                    <a:ext uri="{A12FA001-AC4F-418D-AE19-62706E023703}">
                      <ahyp:hlinkClr val="tx"/>
                    </a:ext>
                  </a:extLst>
                </a:hlinkClick>
              </a:rPr>
              <a:t> Sud Aviation Caravelle</a:t>
            </a:r>
            <a:r>
              <a:rPr b="1" lang="en" sz="1200">
                <a:solidFill>
                  <a:schemeClr val="dk1"/>
                </a:solidFill>
                <a:highlight>
                  <a:srgbClr val="FFFFFF"/>
                </a:highlight>
                <a:latin typeface="Calibri"/>
                <a:ea typeface="Calibri"/>
                <a:cs typeface="Calibri"/>
                <a:sym typeface="Calibri"/>
              </a:rPr>
              <a:t>.</a:t>
            </a:r>
            <a:endParaRPr b="1" sz="1200">
              <a:solidFill>
                <a:schemeClr val="dk1"/>
              </a:solidFill>
              <a:highlight>
                <a:srgbClr val="FFFFFF"/>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200">
                <a:solidFill>
                  <a:schemeClr val="dk1"/>
                </a:solidFill>
                <a:highlight>
                  <a:srgbClr val="FFFFFF"/>
                </a:highlight>
                <a:latin typeface="Calibri"/>
                <a:ea typeface="Calibri"/>
                <a:cs typeface="Calibri"/>
                <a:sym typeface="Calibri"/>
              </a:rPr>
              <a:t>TAPPA 4</a:t>
            </a:r>
            <a:r>
              <a:rPr b="1"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r>
              <a:rPr lang="en" sz="1200">
                <a:solidFill>
                  <a:schemeClr val="dk1"/>
                </a:solidFill>
                <a:highlight>
                  <a:srgbClr val="FFFFFF"/>
                </a:highlight>
                <a:latin typeface="Calibri"/>
                <a:ea typeface="Calibri"/>
                <a:cs typeface="Calibri"/>
                <a:sym typeface="Calibri"/>
              </a:rPr>
              <a:t>Dopo l'indipendenza dalla Francia ottenuta nel 1962, la compagnia mutò il nome in Air Algerie.</a:t>
            </a:r>
            <a:endParaRPr sz="1200">
              <a:solidFill>
                <a:schemeClr val="dk1"/>
              </a:solidFill>
              <a:highlight>
                <a:srgbClr val="FFFFFF"/>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TAPPA 5:</a:t>
            </a:r>
            <a:r>
              <a:rPr lang="en" sz="1200">
                <a:solidFill>
                  <a:schemeClr val="dk1"/>
                </a:solidFill>
                <a:latin typeface="Calibri"/>
                <a:ea typeface="Calibri"/>
                <a:cs typeface="Calibri"/>
                <a:sym typeface="Calibri"/>
              </a:rPr>
              <a:t> Successivamente </a:t>
            </a:r>
            <a:r>
              <a:rPr lang="en" sz="1200">
                <a:solidFill>
                  <a:schemeClr val="dk1"/>
                </a:solidFill>
                <a:highlight>
                  <a:srgbClr val="FFFFFF"/>
                </a:highlight>
                <a:latin typeface="Calibri"/>
                <a:ea typeface="Calibri"/>
                <a:cs typeface="Calibri"/>
                <a:sym typeface="Calibri"/>
              </a:rPr>
              <a:t>nel 1963 il governo algerino divenne proprietario del 51% delle azioni della compagnia, quota aumentata all'83% nel 1970 e al 100% nel 1974, dopo l'acquisizione del restante 17% detenuto da</a:t>
            </a:r>
            <a:r>
              <a:rPr lang="en" sz="1200">
                <a:solidFill>
                  <a:schemeClr val="dk1"/>
                </a:solidFill>
                <a:highlight>
                  <a:srgbClr val="FFFFFF"/>
                </a:highlight>
                <a:uFill>
                  <a:noFill/>
                </a:uFill>
                <a:latin typeface="Calibri"/>
                <a:ea typeface="Calibri"/>
                <a:cs typeface="Calibri"/>
                <a:sym typeface="Calibri"/>
                <a:hlinkClick r:id="rId4">
                  <a:extLst>
                    <a:ext uri="{A12FA001-AC4F-418D-AE19-62706E023703}">
                      <ahyp:hlinkClr val="tx"/>
                    </a:ext>
                  </a:extLst>
                </a:hlinkClick>
              </a:rPr>
              <a:t> Air France</a:t>
            </a:r>
            <a:r>
              <a:rPr lang="en" sz="1200">
                <a:solidFill>
                  <a:schemeClr val="dk1"/>
                </a:solidFill>
                <a:highlight>
                  <a:srgbClr val="FFFFFF"/>
                </a:highlight>
                <a:latin typeface="Calibri"/>
                <a:ea typeface="Calibri"/>
                <a:cs typeface="Calibri"/>
                <a:sym typeface="Calibri"/>
              </a:rPr>
              <a:t>.</a:t>
            </a:r>
            <a:endParaRPr sz="1200">
              <a:solidFill>
                <a:schemeClr val="dk1"/>
              </a:solidFill>
              <a:highlight>
                <a:srgbClr val="FFFFFF"/>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200">
                <a:solidFill>
                  <a:schemeClr val="dk1"/>
                </a:solidFill>
                <a:highlight>
                  <a:srgbClr val="FFFFFF"/>
                </a:highlight>
                <a:latin typeface="Calibri"/>
                <a:ea typeface="Calibri"/>
                <a:cs typeface="Calibri"/>
                <a:sym typeface="Calibri"/>
              </a:rPr>
              <a:t>TAPPA 6</a:t>
            </a:r>
            <a:r>
              <a:rPr b="1"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A febbraio 2019 Air Algerie ha firmato degli accordi di codeshare.</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aa6f7b0be_9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aa6f7b0be_9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Per quanto riguarda la Degree Centrality OUT possiamo fare le stesse considerazioni di quella precedente. Si è visto un aumento del grado per alcuni aeroporti indicati con Algeri aeroporto principale coerente con una struttura del network di tipo Hub&amp;Spoke.</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a32b0f1be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a32b0f1be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Abbiamo poi plottato il grafo cumulativo della degree centrality per evidenziare meglio i cambiamenti durante il decennio. Come si può vedere la curva del 2020 risulta avere una maggiore flessione rispetto a quella del 2010, coerente con il fatto che più aeroporti hanno aumentato il loro degree centrality aumentando le loro interconnessioni. Si può notare come nel 2010 il numero di aeroporti con fino a 10 connessioni era di circa l’80% mentre nel 2020 questa percentuale è relativa a una degree compresa tra 10 e 20. In generale si ha comunque che molti aeroporti hanno un basso grado di degree centrality mentre solo pochi sono caratterizzati da un alto valore.</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aaa6f7b0be_9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aaa6f7b0be_9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Calibri"/>
                <a:ea typeface="Calibri"/>
                <a:cs typeface="Calibri"/>
                <a:sym typeface="Calibri"/>
              </a:rPr>
              <a:t>Abbiamo poi continuato l’analisi effettuando il calcolo della Closeness Centrality. Questa misura attribuisce un valore ed un'importanza maggiore ai nodi vicini all’insieme dei vertici raggiungibili dal vertice che si considera. Si calcola come l’inverso del percorso medio più breve. Dai grafici possiamo notare come l’aeroporto ALG ha sia nel 2010 che nel 2020 una rilevanza maggiore rispetto agli altri che hanno comunque un certo grado. Possiamo dire che questo indice misura la velocità con cui un nodo è raggiunto o raggiunge tutti gli altri.</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aa6f7b0be_9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aa6f7b0be_9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Valori più puntuali della Closeness Centrality sono presentati in questa slide. Abbiamo evidenziato come ALG si distingue sempre come l’aeroporto con il più alto valore mentre nel corso dei 10 anni gli altri aeroporti subiscono un leggero aumento oppure rimangono invariati.</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aaa6f7b0be_9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aaa6f7b0be_9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Calibri"/>
                <a:ea typeface="Calibri"/>
                <a:cs typeface="Calibri"/>
                <a:sym typeface="Calibri"/>
              </a:rPr>
              <a:t>Infine abbiamo effettuato il calcolo della Betweenness Centrality che attribuisce una importanza maggiore ai nodi che più spesso vengono attraversati in un percorso tra una coppia di nodi. Dipende, ovvero, dalla proporzione di cammini più brevi che uniscono coppie di vertici sul quale il nodi in considerazione appartiene. Dai grafi si nota come ALG è l’aeroporto che si distingue di più tra tutti gli altri. L’elevato valore di betweenness è coerente infatti con la struttura Hub&amp;Spoke del network con ALG aeroporto Hub. Possiamo quindi dire che La betweenness centrality misura quanto un nodo è cruciale per la comunicazione tra tutte le coppie di nodi.</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aaa6f7b0be_9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aaa6f7b0be_9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Anche in questo caso abbiamo mostrato i valori di Betweenness per ciascun nodo. ALG come già detto presenta un valore molto elevato nel 2010 che aumenta ulteriormente nel 2020. ALG è infatti a tappa intermedia di numerosi voli. Nel 2020 si notano inoltre gli aeroporti CZL TMR ORN e VIE che presentano un aumento dell’indice probabilmente dovuto alla creazione di nuove rotte tra gli aeroporti minori.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a32b0f1bea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ga32b0f1bea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Abbiamo poi proceduto ad estendere l’analisi all’interno network calcolando la centralizzazione della rete relativa alla Degree Centrality, Closeness Centrality e Betweenness Centrality. Per centralizzazione si intende quanto è centrale il nodo più centrale rispetto a quanto lo sono tutti gli altri. Ci si aspetta il massimo valore di centralizzazione per una struttura della rete a stella e quindi per un Hub&amp;Spoke un valore abbastanza alto. Abbiamo poi qui riportato le formule per il calcolo.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a32b0f1be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ga32b0f1bea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In questa slide abbiamo riportato i valori di centralizzazione per entrambi gli anni di studio. Si nota che la Degree Centralization, sia in input che in output, mostra un aumento della centralizzazione di circa l’8% nel primo caso e del 2% nel secondo; questo è coerente con l’affermarsi ulteriormente di una struttura di tipo Hub&amp;Spoke. Anche per la Closeness Centralization si ha un aumento fino al 91% circa coerente con una struttura Hub&amp;Spoke. Per quanto riguarda la Betweenness Centralization si è visto un leggero decremento di circa 1,5% arrivando all’ 84,7%.</a:t>
            </a:r>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aa6f7b0be_1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aa6f7b0be_1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200">
                <a:solidFill>
                  <a:schemeClr val="dk1"/>
                </a:solidFill>
                <a:latin typeface="Calibri"/>
                <a:ea typeface="Calibri"/>
                <a:cs typeface="Calibri"/>
                <a:sym typeface="Calibri"/>
              </a:rPr>
              <a:t>Possiamo quindi dire che: per quanto riguarda la Degree centralization il suo aumento è coerente con la crescita del network e l’aumento delle interconnessioni mostrata anche dalla matrice di adiacenza. L’aumento della Closeness Centralization è derivate anch’esso da una maggiore connettività della rete a seguito dell’aumento delle tratte; è aumentata la closeness centrality del nodo maggiore (ALG) rispetto alla closeness degli altri. La Betweenness centralization  ha avuto una leggera diminuzione rimanendo comunque ad un valore molto alto. La diminuzione potrebbe derivare dal fatto che si siano create nuove rotte e si siano definiti percorsi alternativi che non includano ALG come nodo intermedio tra più coppie di nodi. Nel complesso questi indici e queste considerazioni confermano una struttura di tipo Hub&amp;Spoke della rete.</a:t>
            </a:r>
            <a:endParaRPr sz="1200">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aaa6f7b0be_9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aaa6f7b0be_9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Concludendo questa analisi possiamo dire che: ALG si è dimostrato essere sia nel 2010 e ancor di più nel 2020 l’aeroporto centrale del network definendo una struttura in prevalenza di tipo Hub&amp;Spoke. C’è stato un significativo incremento delle rotte tra aeroporti minori a medio/corto raggio in nord africa in controtendenza rispetto ad una struttura puramente H&amp;S. Vi è stato un aumento della DC, un aumento della CC e una diminuzione della BC pur rimanendo molto alta che ci confermano la struttura H&amp;S. Allo stesso modo questa conferma ci è data dall’aumento di Rec., Densità e Tran. della rete.</a:t>
            </a:r>
            <a:endParaRPr sz="1200">
              <a:solidFill>
                <a:schemeClr val="dk1"/>
              </a:solidFill>
              <a:latin typeface="Calibri"/>
              <a:ea typeface="Calibri"/>
              <a:cs typeface="Calibri"/>
              <a:sym typeface="Calibri"/>
            </a:endParaRPr>
          </a:p>
          <a:p>
            <a:pPr indent="0" lvl="0" marL="0" rtl="0" algn="l">
              <a:spcBef>
                <a:spcPts val="1200"/>
              </a:spcBef>
              <a:spcAft>
                <a:spcPts val="1200"/>
              </a:spcAft>
              <a:buNone/>
            </a:pPr>
            <a:r>
              <a:rPr lang="en" sz="1200">
                <a:solidFill>
                  <a:schemeClr val="dk1"/>
                </a:solidFill>
                <a:latin typeface="Calibri"/>
                <a:ea typeface="Calibri"/>
                <a:cs typeface="Calibri"/>
                <a:sym typeface="Calibri"/>
              </a:rPr>
              <a:t>Infine si è visto un ampliamento degli aeroporti serviti e delle aree geografiche connesse con un aumento dei voli verso Medio Oriente ed Europa a conferma della ulteriore crescita delle dimensioni del network.</a:t>
            </a:r>
            <a:endParaRPr>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f5276f8b5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af5276f8b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chemeClr val="dk1"/>
                </a:solidFill>
                <a:latin typeface="Calibri"/>
                <a:ea typeface="Calibri"/>
                <a:cs typeface="Calibri"/>
                <a:sym typeface="Calibri"/>
              </a:rPr>
              <a:t>Il code-sharing agreement  consiste in accordi commerciali tra due compagnie aeree che condividono i propri i codici identificativi al fine di operare il servizio di trasporto aereo su alcune rotte predefinite.</a:t>
            </a:r>
            <a:endParaRPr sz="1200">
              <a:solidFill>
                <a:schemeClr val="dk1"/>
              </a:solidFill>
              <a:latin typeface="Calibri"/>
              <a:ea typeface="Calibri"/>
              <a:cs typeface="Calibri"/>
              <a:sym typeface="Calibri"/>
            </a:endParaRPr>
          </a:p>
          <a:p>
            <a:pPr indent="0" lvl="0" marL="0" rtl="0" algn="l">
              <a:spcBef>
                <a:spcPts val="1400"/>
              </a:spcBef>
              <a:spcAft>
                <a:spcPts val="0"/>
              </a:spcAft>
              <a:buNone/>
            </a:pPr>
            <a:r>
              <a:rPr lang="en" sz="1200">
                <a:solidFill>
                  <a:schemeClr val="dk1"/>
                </a:solidFill>
                <a:latin typeface="Calibri"/>
                <a:ea typeface="Calibri"/>
                <a:cs typeface="Calibri"/>
                <a:sym typeface="Calibri"/>
              </a:rPr>
              <a:t>Da febbraio 2019 Air Algerie ha accordi di codeshare con le seguenti compagnie:</a:t>
            </a:r>
            <a:endParaRPr sz="1200">
              <a:solidFill>
                <a:schemeClr val="dk1"/>
              </a:solidFill>
              <a:latin typeface="Calibri"/>
              <a:ea typeface="Calibri"/>
              <a:cs typeface="Calibri"/>
              <a:sym typeface="Calibri"/>
            </a:endParaRPr>
          </a:p>
          <a:p>
            <a:pPr indent="-304800" lvl="0" marL="457200" rtl="0" algn="l">
              <a:spcBef>
                <a:spcPts val="4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Aeroflot (è la principale compagnia aerea Russa)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Royal Air Maroc (è la principale compagnia aerea del Marocco)</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Tunisair (è la principale aerea di bandiera della Tunisia)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Turkish Airlines (è la principale aerea di bandiera della Turchia)</a:t>
            </a:r>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questa slide abbiamo indicato le prospettive future dichiarate dalla compagnia stessa.</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C’è da aggiungere che i seguenti piani erano stati formulati prima della pandemia e quindi potrebbero essere rivisti.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In ogni caso tra le intenzioni di Air Algerie vi sono le seguenti: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In primo luogo modernizzare la flotta e le proprie attività per rimanere aggiornati e al passo con i tempi.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Secondo quanto sempre dichiara l’azienda, un maggior focus futuro sulla sicurezza di volo e sulla qualità dei propri servizi.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Infine segnaliamo la volontà di finire il completamento del nuovo terminal di Algeri.</a:t>
            </a:r>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b3b16b9793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gb3b16b9793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alibri"/>
                <a:ea typeface="Calibri"/>
                <a:cs typeface="Calibri"/>
                <a:sym typeface="Calibri"/>
              </a:rPr>
              <a:t>Per quanto riguarda il contesto politico dell’Algeria, l’attuale presidente (della repubblica democratica popolare) è Abdelmadjid Tebboune, in carica dal 2019 con un mandato di 5 anni. </a:t>
            </a:r>
            <a:br>
              <a:rPr lang="en" sz="1200">
                <a:latin typeface="Calibri"/>
                <a:ea typeface="Calibri"/>
                <a:cs typeface="Calibri"/>
                <a:sym typeface="Calibri"/>
              </a:rPr>
            </a:br>
            <a:r>
              <a:rPr lang="en" sz="1200">
                <a:latin typeface="Calibri"/>
                <a:ea typeface="Calibri"/>
                <a:cs typeface="Calibri"/>
                <a:sym typeface="Calibri"/>
              </a:rPr>
              <a:t>Egli secondo un articolo di Avionews.it del 25 agosto 2020 non è soddisfatto della situazione del trasporto nel suo paese, convinto che necessiti di intervento.</a:t>
            </a:r>
            <a:br>
              <a:rPr lang="en" sz="1200">
                <a:latin typeface="Calibri"/>
                <a:ea typeface="Calibri"/>
                <a:cs typeface="Calibri"/>
                <a:sym typeface="Calibri"/>
              </a:rPr>
            </a:br>
            <a:r>
              <a:rPr lang="en" sz="1200">
                <a:latin typeface="Calibri"/>
                <a:ea typeface="Calibri"/>
                <a:cs typeface="Calibri"/>
                <a:sym typeface="Calibri"/>
              </a:rPr>
              <a:t>Nell’ambito che ci interessa, quello del trasporto aereo secondo indiscrezioni si sta valutando una nuova aviolinea che possa o sostituire Air Algerie o unirsi ad essa con possibile successiva privatizzazione.</a:t>
            </a:r>
            <a:endParaRPr sz="1200">
              <a:latin typeface="Calibri"/>
              <a:ea typeface="Calibri"/>
              <a:cs typeface="Calibri"/>
              <a:sym typeface="Calibri"/>
            </a:endParaRPr>
          </a:p>
          <a:p>
            <a:pPr indent="0" lvl="0" marL="0" rtl="0" algn="l">
              <a:spcBef>
                <a:spcPts val="0"/>
              </a:spcBef>
              <a:spcAft>
                <a:spcPts val="0"/>
              </a:spcAft>
              <a:buSzPts val="1100"/>
              <a:buNone/>
            </a:pPr>
            <a:r>
              <a:t/>
            </a:r>
            <a:endParaRPr sz="1200">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b3b16b979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b3b16b97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Per quanto riguarda la situazione attuale a fronte del coronavirus, data la dura situazione venutasi a creare in Algeria che ha avuto più di 88 mila contagiati e circa 2500 decessi il vettore ha dovuto optare per una chiusura forzata che si è prorogata per circa 8 mesi.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Solamente il 12 Luglio del 2020 vi è stata una ripartenza parziale riuscendo a far tornare al volo 23 velivoli.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Il tutto è stato permesso solo grazie alle norme stringenti adottate dal governo algerino e al lavoro di Air Algerie che ha assicurato il ritorno ai voli sicuri rispettando le procedure sanitarie internazionali.</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Segnaliamo che Air Algerie non ha ridotto né licenziato nessuno dei propri dipendenti come invece è successo a numero compagnie. Sta valutando altresì una riduzione dei salari per far fronte alla drastica riduzione del fatturato.</a:t>
            </a:r>
            <a:endParaRPr sz="1200">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latin typeface="Calibri"/>
                <a:ea typeface="Calibri"/>
                <a:cs typeface="Calibri"/>
                <a:sym typeface="Calibri"/>
              </a:rPr>
              <a:t>Vi ringraziamo per l’attenzione!</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f5276f8b5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af5276f8b5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chemeClr val="dk1"/>
                </a:solidFill>
                <a:latin typeface="Calibri"/>
                <a:ea typeface="Calibri"/>
                <a:cs typeface="Calibri"/>
                <a:sym typeface="Calibri"/>
              </a:rPr>
              <a:t>Abbiamo mostrato i vari modelli di aeromobile che fanno parte di Air Algerie.</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La flotta è composta da 56 aeromobili moderni,  con un'età media di 11 anni, conformi agli standard di sicurezza internazionali, operati sia per il trasporto dei passeggeri che per il carico merci. Oggi la società si presenta con una flotta più giovane, ed ogni anno introduce nuove tratte all’interno della sua offerta.</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 compagnia offre essenzialmente quattro tipologie di tariffe come:                                              </a:t>
            </a:r>
            <a:endParaRPr sz="1200">
              <a:solidFill>
                <a:schemeClr val="dk1"/>
              </a:solidFill>
              <a:latin typeface="Calibri"/>
              <a:ea typeface="Calibri"/>
              <a:cs typeface="Calibri"/>
              <a:sym typeface="Calibri"/>
            </a:endParaRPr>
          </a:p>
          <a:p>
            <a:pPr indent="-304800" lvl="0" marL="457200" rtl="0" algn="l">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Tariffa Junior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Tariffa Seniors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Tariffa famiglia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Tariffa coppia</a:t>
            </a:r>
            <a:endParaRPr sz="1200">
              <a:solidFill>
                <a:schemeClr val="dk1"/>
              </a:solidFill>
              <a:latin typeface="Calibri"/>
              <a:ea typeface="Calibri"/>
              <a:cs typeface="Calibri"/>
              <a:sym typeface="Calibri"/>
            </a:endParaRPr>
          </a:p>
        </p:txBody>
      </p:sp>
      <p:sp>
        <p:nvSpPr>
          <p:cNvPr id="602" name="Google Shape;60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79daabd4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a79daabd41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Come riconoscimento della lealtà dei propri passeggeri Air Algerie promuove il seguente frequent flyer program chiamato “Air Algerie Plus”.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Ogni viaggio permette di accumulare “miglia” che poi possono essere scambiati per riconoscimenti quali tickets, upgrade e permessi bagagli.</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Come nuovo membro si ottiene la </a:t>
            </a:r>
            <a:r>
              <a:rPr b="1" lang="en" sz="1200">
                <a:solidFill>
                  <a:schemeClr val="dk1"/>
                </a:solidFill>
                <a:latin typeface="Calibri"/>
                <a:ea typeface="Calibri"/>
                <a:cs typeface="Calibri"/>
                <a:sym typeface="Calibri"/>
              </a:rPr>
              <a:t>Djurdjura card,</a:t>
            </a:r>
            <a:r>
              <a:rPr lang="en" sz="1200">
                <a:solidFill>
                  <a:schemeClr val="dk1"/>
                </a:solidFill>
                <a:latin typeface="Calibri"/>
                <a:ea typeface="Calibri"/>
                <a:cs typeface="Calibri"/>
                <a:sym typeface="Calibri"/>
              </a:rPr>
              <a:t> il che fornisce la priorità in coda.</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Poi si passa alla</a:t>
            </a:r>
            <a:r>
              <a:rPr b="1" lang="en" sz="1200">
                <a:solidFill>
                  <a:schemeClr val="dk1"/>
                </a:solidFill>
                <a:latin typeface="Calibri"/>
                <a:ea typeface="Calibri"/>
                <a:cs typeface="Calibri"/>
                <a:sym typeface="Calibri"/>
              </a:rPr>
              <a:t> Chelia card</a:t>
            </a:r>
            <a:r>
              <a:rPr lang="en" sz="1200">
                <a:solidFill>
                  <a:schemeClr val="dk1"/>
                </a:solidFill>
                <a:latin typeface="Calibri"/>
                <a:ea typeface="Calibri"/>
                <a:cs typeface="Calibri"/>
                <a:sym typeface="Calibri"/>
              </a:rPr>
              <a:t> che consente di avere un trattamento prioritario dei bagagli e un bonus del 25% di miglia su ogni volo.</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Proseguendo con le miglia accumulate si raggiunge la card più prestigiosa </a:t>
            </a:r>
            <a:r>
              <a:rPr b="1" lang="en" sz="1200">
                <a:solidFill>
                  <a:schemeClr val="dk1"/>
                </a:solidFill>
                <a:latin typeface="Calibri"/>
                <a:ea typeface="Calibri"/>
                <a:cs typeface="Calibri"/>
                <a:sym typeface="Calibri"/>
              </a:rPr>
              <a:t>Tahat card </a:t>
            </a:r>
            <a:r>
              <a:rPr lang="en" sz="1200">
                <a:solidFill>
                  <a:schemeClr val="dk1"/>
                </a:solidFill>
                <a:latin typeface="Calibri"/>
                <a:ea typeface="Calibri"/>
                <a:cs typeface="Calibri"/>
                <a:sym typeface="Calibri"/>
              </a:rPr>
              <a:t>che  offre sconti massimi con il 50% delle miglia percorse per ogni volo, trattamento prioritario dei bagagli e molto altro.</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Una carte a parte, fatta appositamente per minorenni è la</a:t>
            </a:r>
            <a:r>
              <a:rPr b="1" lang="en" sz="1200">
                <a:solidFill>
                  <a:schemeClr val="dk1"/>
                </a:solidFill>
                <a:latin typeface="Calibri"/>
                <a:ea typeface="Calibri"/>
                <a:cs typeface="Calibri"/>
                <a:sym typeface="Calibri"/>
              </a:rPr>
              <a:t> Fly.In card.</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79daabd41_3_10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a79daabd41_3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Calibri"/>
                <a:ea typeface="Calibri"/>
                <a:cs typeface="Calibri"/>
                <a:sym typeface="Calibri"/>
              </a:rPr>
              <a:t>Una nota dolente che ha aumentato la fama della compagnia sono gli incidenti. Ve ne sono stati diversi: all’incirca 24 totali durante tutta la sua storia.</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Calibri"/>
                <a:ea typeface="Calibri"/>
                <a:cs typeface="Calibri"/>
                <a:sym typeface="Calibri"/>
              </a:rPr>
              <a:t>Tra questi 8 Incidenti mortali, 10 incidenti non mortali e 6 dirottamenti. I più famosi sono mostrati in questo slide.</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57225" y="887450"/>
            <a:ext cx="45174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2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720000" y="2835275"/>
            <a:ext cx="32955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rgbClr val="1C4587"/>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1"/>
          <p:cNvSpPr txBox="1"/>
          <p:nvPr>
            <p:ph type="ctrTitle"/>
          </p:nvPr>
        </p:nvSpPr>
        <p:spPr>
          <a:xfrm>
            <a:off x="605842" y="2880025"/>
            <a:ext cx="2622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60" name="Google Shape;60;p11"/>
          <p:cNvSpPr txBox="1"/>
          <p:nvPr>
            <p:ph idx="1" type="subTitle"/>
          </p:nvPr>
        </p:nvSpPr>
        <p:spPr>
          <a:xfrm>
            <a:off x="605842" y="3554700"/>
            <a:ext cx="2357100" cy="104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1" name="Google Shape;61;p11"/>
          <p:cNvSpPr txBox="1"/>
          <p:nvPr>
            <p:ph idx="2" type="title"/>
          </p:nvPr>
        </p:nvSpPr>
        <p:spPr>
          <a:xfrm>
            <a:off x="896550" y="990225"/>
            <a:ext cx="1092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62" name="Google Shape;6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2"/>
          <p:cNvSpPr txBox="1"/>
          <p:nvPr>
            <p:ph idx="1" type="body"/>
          </p:nvPr>
        </p:nvSpPr>
        <p:spPr>
          <a:xfrm>
            <a:off x="3562550" y="4184544"/>
            <a:ext cx="4945200" cy="605100"/>
          </a:xfrm>
          <a:prstGeom prst="rect">
            <a:avLst/>
          </a:prstGeom>
          <a:noFill/>
          <a:ln>
            <a:noFill/>
          </a:ln>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2400">
                <a:solidFill>
                  <a:schemeClr val="lt1"/>
                </a:solidFill>
                <a:latin typeface="Advent Pro Medium"/>
                <a:ea typeface="Advent Pro Medium"/>
                <a:cs typeface="Advent Pro Medium"/>
                <a:sym typeface="Advent Pro Medium"/>
              </a:defRPr>
            </a:lvl1pPr>
          </a:lstStyle>
          <a:p/>
        </p:txBody>
      </p:sp>
      <p:sp>
        <p:nvSpPr>
          <p:cNvPr id="65" name="Google Shape;6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Advent Pro Medium"/>
                <a:ea typeface="Advent Pro Medium"/>
                <a:cs typeface="Advent Pro Medium"/>
                <a:sym typeface="Advent Pro Medium"/>
              </a:defRPr>
            </a:lvl1pPr>
            <a:lvl2pPr lvl="1">
              <a:buNone/>
              <a:defRPr>
                <a:solidFill>
                  <a:schemeClr val="lt1"/>
                </a:solidFill>
                <a:latin typeface="Advent Pro Medium"/>
                <a:ea typeface="Advent Pro Medium"/>
                <a:cs typeface="Advent Pro Medium"/>
                <a:sym typeface="Advent Pro Medium"/>
              </a:defRPr>
            </a:lvl2pPr>
            <a:lvl3pPr lvl="2">
              <a:buNone/>
              <a:defRPr>
                <a:solidFill>
                  <a:schemeClr val="lt1"/>
                </a:solidFill>
                <a:latin typeface="Advent Pro Medium"/>
                <a:ea typeface="Advent Pro Medium"/>
                <a:cs typeface="Advent Pro Medium"/>
                <a:sym typeface="Advent Pro Medium"/>
              </a:defRPr>
            </a:lvl3pPr>
            <a:lvl4pPr lvl="3">
              <a:buNone/>
              <a:defRPr>
                <a:solidFill>
                  <a:schemeClr val="lt1"/>
                </a:solidFill>
                <a:latin typeface="Advent Pro Medium"/>
                <a:ea typeface="Advent Pro Medium"/>
                <a:cs typeface="Advent Pro Medium"/>
                <a:sym typeface="Advent Pro Medium"/>
              </a:defRPr>
            </a:lvl4pPr>
            <a:lvl5pPr lvl="4">
              <a:buNone/>
              <a:defRPr>
                <a:solidFill>
                  <a:schemeClr val="lt1"/>
                </a:solidFill>
                <a:latin typeface="Advent Pro Medium"/>
                <a:ea typeface="Advent Pro Medium"/>
                <a:cs typeface="Advent Pro Medium"/>
                <a:sym typeface="Advent Pro Medium"/>
              </a:defRPr>
            </a:lvl5pPr>
            <a:lvl6pPr lvl="5">
              <a:buNone/>
              <a:defRPr>
                <a:solidFill>
                  <a:schemeClr val="lt1"/>
                </a:solidFill>
                <a:latin typeface="Advent Pro Medium"/>
                <a:ea typeface="Advent Pro Medium"/>
                <a:cs typeface="Advent Pro Medium"/>
                <a:sym typeface="Advent Pro Medium"/>
              </a:defRPr>
            </a:lvl6pPr>
            <a:lvl7pPr lvl="6">
              <a:buNone/>
              <a:defRPr>
                <a:solidFill>
                  <a:schemeClr val="lt1"/>
                </a:solidFill>
                <a:latin typeface="Advent Pro Medium"/>
                <a:ea typeface="Advent Pro Medium"/>
                <a:cs typeface="Advent Pro Medium"/>
                <a:sym typeface="Advent Pro Medium"/>
              </a:defRPr>
            </a:lvl7pPr>
            <a:lvl8pPr lvl="7">
              <a:buNone/>
              <a:defRPr>
                <a:solidFill>
                  <a:schemeClr val="lt1"/>
                </a:solidFill>
                <a:latin typeface="Advent Pro Medium"/>
                <a:ea typeface="Advent Pro Medium"/>
                <a:cs typeface="Advent Pro Medium"/>
                <a:sym typeface="Advent Pro Medium"/>
              </a:defRPr>
            </a:lvl8pPr>
            <a:lvl9pPr lvl="8">
              <a:buNone/>
              <a:defRPr>
                <a:solidFill>
                  <a:schemeClr val="lt1"/>
                </a:solidFill>
                <a:latin typeface="Advent Pro Medium"/>
                <a:ea typeface="Advent Pro Medium"/>
                <a:cs typeface="Advent Pro Medium"/>
                <a:sym typeface="Advent Pr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66" name="Shape 66"/>
        <p:cNvGrpSpPr/>
        <p:nvPr/>
      </p:nvGrpSpPr>
      <p:grpSpPr>
        <a:xfrm>
          <a:off x="0" y="0"/>
          <a:ext cx="0" cy="0"/>
          <a:chOff x="0" y="0"/>
          <a:chExt cx="0" cy="0"/>
        </a:xfrm>
      </p:grpSpPr>
      <p:sp>
        <p:nvSpPr>
          <p:cNvPr id="67" name="Google Shape;67;p13"/>
          <p:cNvSpPr txBox="1"/>
          <p:nvPr>
            <p:ph type="ctrTitle"/>
          </p:nvPr>
        </p:nvSpPr>
        <p:spPr>
          <a:xfrm>
            <a:off x="719990" y="13344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68" name="Google Shape;68;p13"/>
          <p:cNvSpPr txBox="1"/>
          <p:nvPr>
            <p:ph idx="1" type="subTitle"/>
          </p:nvPr>
        </p:nvSpPr>
        <p:spPr>
          <a:xfrm>
            <a:off x="791025" y="2019400"/>
            <a:ext cx="16566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9" name="Google Shape;69;p13"/>
          <p:cNvSpPr txBox="1"/>
          <p:nvPr>
            <p:ph idx="2" type="ctrTitle"/>
          </p:nvPr>
        </p:nvSpPr>
        <p:spPr>
          <a:xfrm>
            <a:off x="2682548" y="13344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0" name="Google Shape;70;p13"/>
          <p:cNvSpPr txBox="1"/>
          <p:nvPr>
            <p:ph idx="3" type="subTitle"/>
          </p:nvPr>
        </p:nvSpPr>
        <p:spPr>
          <a:xfrm>
            <a:off x="2957729" y="2019400"/>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1" name="Google Shape;71;p13"/>
          <p:cNvSpPr txBox="1"/>
          <p:nvPr>
            <p:ph idx="4" type="ctrTitle"/>
          </p:nvPr>
        </p:nvSpPr>
        <p:spPr>
          <a:xfrm>
            <a:off x="719998" y="286152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2" name="Google Shape;72;p13"/>
          <p:cNvSpPr txBox="1"/>
          <p:nvPr>
            <p:ph idx="5" type="subTitle"/>
          </p:nvPr>
        </p:nvSpPr>
        <p:spPr>
          <a:xfrm>
            <a:off x="678600" y="354652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3" name="Google Shape;73;p13"/>
          <p:cNvSpPr txBox="1"/>
          <p:nvPr>
            <p:ph idx="6" type="ctrTitle"/>
          </p:nvPr>
        </p:nvSpPr>
        <p:spPr>
          <a:xfrm>
            <a:off x="2689423" y="286152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4" name="Google Shape;74;p13"/>
          <p:cNvSpPr txBox="1"/>
          <p:nvPr>
            <p:ph idx="7" type="subTitle"/>
          </p:nvPr>
        </p:nvSpPr>
        <p:spPr>
          <a:xfrm>
            <a:off x="3076950" y="3546525"/>
            <a:ext cx="16566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 name="Google Shape;75;p13"/>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6" name="Google Shape;7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7" name="Shape 77"/>
        <p:cNvGrpSpPr/>
        <p:nvPr/>
      </p:nvGrpSpPr>
      <p:grpSpPr>
        <a:xfrm>
          <a:off x="0" y="0"/>
          <a:ext cx="0" cy="0"/>
          <a:chOff x="0" y="0"/>
          <a:chExt cx="0" cy="0"/>
        </a:xfrm>
      </p:grpSpPr>
      <p:sp>
        <p:nvSpPr>
          <p:cNvPr id="78" name="Google Shape;78;p14"/>
          <p:cNvSpPr txBox="1"/>
          <p:nvPr>
            <p:ph type="ctrTitle"/>
          </p:nvPr>
        </p:nvSpPr>
        <p:spPr>
          <a:xfrm>
            <a:off x="1196689" y="15497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9" name="Google Shape;79;p14"/>
          <p:cNvSpPr txBox="1"/>
          <p:nvPr>
            <p:ph idx="1" type="subTitle"/>
          </p:nvPr>
        </p:nvSpPr>
        <p:spPr>
          <a:xfrm>
            <a:off x="1038125" y="2118250"/>
            <a:ext cx="2200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0" name="Google Shape;80;p14"/>
          <p:cNvSpPr txBox="1"/>
          <p:nvPr>
            <p:ph idx="2" type="ctrTitle"/>
          </p:nvPr>
        </p:nvSpPr>
        <p:spPr>
          <a:xfrm>
            <a:off x="3628222" y="15497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1" name="Google Shape;81;p14"/>
          <p:cNvSpPr txBox="1"/>
          <p:nvPr>
            <p:ph idx="3" type="subTitle"/>
          </p:nvPr>
        </p:nvSpPr>
        <p:spPr>
          <a:xfrm>
            <a:off x="3533612" y="2118250"/>
            <a:ext cx="20706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2" name="Google Shape;82;p14"/>
          <p:cNvSpPr txBox="1"/>
          <p:nvPr>
            <p:ph idx="4" type="ctrTitle"/>
          </p:nvPr>
        </p:nvSpPr>
        <p:spPr>
          <a:xfrm>
            <a:off x="6085468" y="15497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3" name="Google Shape;83;p14"/>
          <p:cNvSpPr txBox="1"/>
          <p:nvPr>
            <p:ph idx="5" type="subTitle"/>
          </p:nvPr>
        </p:nvSpPr>
        <p:spPr>
          <a:xfrm>
            <a:off x="5890768" y="2118250"/>
            <a:ext cx="227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4" name="Google Shape;84;p14"/>
          <p:cNvSpPr txBox="1"/>
          <p:nvPr>
            <p:ph idx="6" type="ctrTitle"/>
          </p:nvPr>
        </p:nvSpPr>
        <p:spPr>
          <a:xfrm>
            <a:off x="1185326" y="33335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5" name="Google Shape;85;p14"/>
          <p:cNvSpPr txBox="1"/>
          <p:nvPr>
            <p:ph idx="7" type="subTitle"/>
          </p:nvPr>
        </p:nvSpPr>
        <p:spPr>
          <a:xfrm>
            <a:off x="1024850" y="3895327"/>
            <a:ext cx="2200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6" name="Google Shape;86;p14"/>
          <p:cNvSpPr txBox="1"/>
          <p:nvPr>
            <p:ph idx="8" type="ctrTitle"/>
          </p:nvPr>
        </p:nvSpPr>
        <p:spPr>
          <a:xfrm>
            <a:off x="3616859" y="33335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7" name="Google Shape;87;p14"/>
          <p:cNvSpPr txBox="1"/>
          <p:nvPr>
            <p:ph idx="9" type="subTitle"/>
          </p:nvPr>
        </p:nvSpPr>
        <p:spPr>
          <a:xfrm>
            <a:off x="3522224" y="3895327"/>
            <a:ext cx="20706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8" name="Google Shape;88;p14"/>
          <p:cNvSpPr txBox="1"/>
          <p:nvPr>
            <p:ph idx="13" type="ctrTitle"/>
          </p:nvPr>
        </p:nvSpPr>
        <p:spPr>
          <a:xfrm>
            <a:off x="6085468" y="33335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9" name="Google Shape;89;p14"/>
          <p:cNvSpPr txBox="1"/>
          <p:nvPr>
            <p:ph idx="14" type="subTitle"/>
          </p:nvPr>
        </p:nvSpPr>
        <p:spPr>
          <a:xfrm>
            <a:off x="5890768" y="3895327"/>
            <a:ext cx="227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0" name="Google Shape;90;p14"/>
          <p:cNvSpPr txBox="1"/>
          <p:nvPr>
            <p:ph idx="15"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91" name="Google Shape;9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92" name="Shape 92"/>
        <p:cNvGrpSpPr/>
        <p:nvPr/>
      </p:nvGrpSpPr>
      <p:grpSpPr>
        <a:xfrm>
          <a:off x="0" y="0"/>
          <a:ext cx="0" cy="0"/>
          <a:chOff x="0" y="0"/>
          <a:chExt cx="0" cy="0"/>
        </a:xfrm>
      </p:grpSpPr>
      <p:sp>
        <p:nvSpPr>
          <p:cNvPr id="93" name="Google Shape;93;p15"/>
          <p:cNvSpPr txBox="1"/>
          <p:nvPr>
            <p:ph type="ctrTitle"/>
          </p:nvPr>
        </p:nvSpPr>
        <p:spPr>
          <a:xfrm>
            <a:off x="1349089" y="29226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4" name="Google Shape;94;p15"/>
          <p:cNvSpPr txBox="1"/>
          <p:nvPr>
            <p:ph idx="1" type="subTitle"/>
          </p:nvPr>
        </p:nvSpPr>
        <p:spPr>
          <a:xfrm>
            <a:off x="1349101"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15"/>
          <p:cNvSpPr txBox="1"/>
          <p:nvPr>
            <p:ph idx="2" type="ctrTitle"/>
          </p:nvPr>
        </p:nvSpPr>
        <p:spPr>
          <a:xfrm>
            <a:off x="3628222" y="29226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6" name="Google Shape;96;p15"/>
          <p:cNvSpPr txBox="1"/>
          <p:nvPr>
            <p:ph idx="3" type="subTitle"/>
          </p:nvPr>
        </p:nvSpPr>
        <p:spPr>
          <a:xfrm>
            <a:off x="362823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5"/>
          <p:cNvSpPr txBox="1"/>
          <p:nvPr>
            <p:ph idx="4" type="ctrTitle"/>
          </p:nvPr>
        </p:nvSpPr>
        <p:spPr>
          <a:xfrm>
            <a:off x="5914222" y="29226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8" name="Google Shape;98;p15"/>
          <p:cNvSpPr txBox="1"/>
          <p:nvPr>
            <p:ph idx="5" type="subTitle"/>
          </p:nvPr>
        </p:nvSpPr>
        <p:spPr>
          <a:xfrm>
            <a:off x="591423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9" name="Google Shape;99;p15"/>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0" name="Google Shape;10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16"/>
          <p:cNvSpPr txBox="1"/>
          <p:nvPr>
            <p:ph idx="1" type="body"/>
          </p:nvPr>
        </p:nvSpPr>
        <p:spPr>
          <a:xfrm>
            <a:off x="618306" y="2199025"/>
            <a:ext cx="1905900" cy="129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3" name="Google Shape;103;p1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4" name="Google Shape;10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05" name="Shape 105"/>
        <p:cNvGrpSpPr/>
        <p:nvPr/>
      </p:nvGrpSpPr>
      <p:grpSpPr>
        <a:xfrm>
          <a:off x="0" y="0"/>
          <a:ext cx="0" cy="0"/>
          <a:chOff x="0" y="0"/>
          <a:chExt cx="0" cy="0"/>
        </a:xfrm>
      </p:grpSpPr>
      <p:sp>
        <p:nvSpPr>
          <p:cNvPr id="106" name="Google Shape;106;p17"/>
          <p:cNvSpPr txBox="1"/>
          <p:nvPr>
            <p:ph type="title"/>
          </p:nvPr>
        </p:nvSpPr>
        <p:spPr>
          <a:xfrm>
            <a:off x="630950" y="1042004"/>
            <a:ext cx="2749800" cy="112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60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7" name="Google Shape;107;p17"/>
          <p:cNvSpPr txBox="1"/>
          <p:nvPr>
            <p:ph idx="1" type="subTitle"/>
          </p:nvPr>
        </p:nvSpPr>
        <p:spPr>
          <a:xfrm>
            <a:off x="630950" y="2001550"/>
            <a:ext cx="2960400" cy="135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8" name="Google Shape;108;p17"/>
          <p:cNvSpPr txBox="1"/>
          <p:nvPr/>
        </p:nvSpPr>
        <p:spPr>
          <a:xfrm>
            <a:off x="621200" y="3592806"/>
            <a:ext cx="4186500" cy="9315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000"/>
              <a:buFont typeface="Arial"/>
              <a:buNone/>
            </a:pPr>
            <a:r>
              <a:rPr b="0" i="0" lang="en" sz="1000" u="none" cap="none" strike="noStrike">
                <a:solidFill>
                  <a:schemeClr val="accent1"/>
                </a:solidFill>
                <a:latin typeface="Arial"/>
                <a:ea typeface="Arial"/>
                <a:cs typeface="Arial"/>
                <a:sym typeface="Arial"/>
              </a:rPr>
              <a:t>CREDITS: This presentation template was created by </a:t>
            </a:r>
            <a:r>
              <a:rPr b="0" i="0" lang="en" sz="1000" u="none" cap="none" strike="noStrike">
                <a:solidFill>
                  <a:schemeClr val="hlink"/>
                </a:solidFill>
                <a:uFill>
                  <a:noFill/>
                </a:uFill>
                <a:latin typeface="Arial"/>
                <a:ea typeface="Arial"/>
                <a:cs typeface="Arial"/>
                <a:sym typeface="Arial"/>
                <a:hlinkClick r:id="rId2"/>
              </a:rPr>
              <a:t>Slidesgo</a:t>
            </a:r>
            <a:r>
              <a:rPr b="0" i="0" lang="en" sz="1000" u="none" cap="none" strike="noStrike">
                <a:solidFill>
                  <a:schemeClr val="accent1"/>
                </a:solidFill>
                <a:latin typeface="Arial"/>
                <a:ea typeface="Arial"/>
                <a:cs typeface="Arial"/>
                <a:sym typeface="Arial"/>
              </a:rPr>
              <a:t>, including icons by </a:t>
            </a:r>
            <a:r>
              <a:rPr b="0" i="0" lang="en" sz="1000" u="none" cap="none" strike="noStrike">
                <a:solidFill>
                  <a:schemeClr val="hlink"/>
                </a:solidFill>
                <a:uFill>
                  <a:noFill/>
                </a:uFill>
                <a:latin typeface="Arial"/>
                <a:ea typeface="Arial"/>
                <a:cs typeface="Arial"/>
                <a:sym typeface="Arial"/>
                <a:hlinkClick r:id="rId3"/>
              </a:rPr>
              <a:t>Flaticon</a:t>
            </a:r>
            <a:r>
              <a:rPr b="0" i="0" lang="en" sz="1000" u="none" cap="none" strike="noStrike">
                <a:solidFill>
                  <a:schemeClr val="accent1"/>
                </a:solidFill>
                <a:latin typeface="Arial"/>
                <a:ea typeface="Arial"/>
                <a:cs typeface="Arial"/>
                <a:sym typeface="Arial"/>
              </a:rPr>
              <a:t>, and infographics &amp; images by </a:t>
            </a:r>
            <a:r>
              <a:rPr b="0" i="0" lang="en" sz="1000" u="none" cap="none" strike="noStrike">
                <a:solidFill>
                  <a:schemeClr val="hlink"/>
                </a:solidFill>
                <a:uFill>
                  <a:noFill/>
                </a:uFill>
                <a:latin typeface="Arial"/>
                <a:ea typeface="Arial"/>
                <a:cs typeface="Arial"/>
                <a:sym typeface="Arial"/>
                <a:hlinkClick r:id="rId4"/>
              </a:rPr>
              <a:t>Freepik</a:t>
            </a:r>
            <a:endParaRPr b="0" i="0" sz="1000" u="none" cap="none" strike="noStrike">
              <a:solidFill>
                <a:schemeClr val="lt1"/>
              </a:solidFill>
              <a:latin typeface="Arial"/>
              <a:ea typeface="Arial"/>
              <a:cs typeface="Arial"/>
              <a:sym typeface="Arial"/>
            </a:endParaRPr>
          </a:p>
        </p:txBody>
      </p:sp>
      <p:sp>
        <p:nvSpPr>
          <p:cNvPr id="109" name="Google Shape;10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2" name="Google Shape;112;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3" name="Google Shape;113;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4" name="Google Shape;11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7" name="Google Shape;117;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8" name="Google Shape;11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3" name="Shape 123"/>
        <p:cNvGrpSpPr/>
        <p:nvPr/>
      </p:nvGrpSpPr>
      <p:grpSpPr>
        <a:xfrm>
          <a:off x="0" y="0"/>
          <a:ext cx="0" cy="0"/>
          <a:chOff x="0" y="0"/>
          <a:chExt cx="0" cy="0"/>
        </a:xfrm>
      </p:grpSpPr>
      <p:sp>
        <p:nvSpPr>
          <p:cNvPr id="124" name="Google Shape;12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4562475" y="1679175"/>
            <a:ext cx="37242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9" name="Google Shape;1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e sottotitolo - Chiaro">
  <p:cSld name="Solo titolo e sottotitolo - Chiaro">
    <p:spTree>
      <p:nvGrpSpPr>
        <p:cNvPr id="20" name="Shape 20"/>
        <p:cNvGrpSpPr/>
        <p:nvPr/>
      </p:nvGrpSpPr>
      <p:grpSpPr>
        <a:xfrm>
          <a:off x="0" y="0"/>
          <a:ext cx="0" cy="0"/>
          <a:chOff x="0" y="0"/>
          <a:chExt cx="0" cy="0"/>
        </a:xfrm>
      </p:grpSpPr>
      <p:sp>
        <p:nvSpPr>
          <p:cNvPr id="21" name="Google Shape;21;p5"/>
          <p:cNvSpPr/>
          <p:nvPr/>
        </p:nvSpPr>
        <p:spPr>
          <a:xfrm>
            <a:off x="135000" y="134332"/>
            <a:ext cx="8874000" cy="488544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 name="Google Shape;22;p5"/>
          <p:cNvSpPr txBox="1"/>
          <p:nvPr>
            <p:ph idx="1" type="body"/>
          </p:nvPr>
        </p:nvSpPr>
        <p:spPr>
          <a:xfrm>
            <a:off x="513160" y="1054232"/>
            <a:ext cx="5669756" cy="270000"/>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SzPts val="1800"/>
              <a:buNone/>
              <a:defRPr sz="1650">
                <a:solidFill>
                  <a:schemeClr val="dk1"/>
                </a:solidFill>
                <a:latin typeface="Arial"/>
                <a:ea typeface="Arial"/>
                <a:cs typeface="Arial"/>
                <a:sym typeface="Arial"/>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 name="Google Shape;24;p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 name="Shape 27"/>
        <p:cNvGrpSpPr/>
        <p:nvPr/>
      </p:nvGrpSpPr>
      <p:grpSpPr>
        <a:xfrm>
          <a:off x="0" y="0"/>
          <a:ext cx="0" cy="0"/>
          <a:chOff x="0" y="0"/>
          <a:chExt cx="0" cy="0"/>
        </a:xfrm>
      </p:grpSpPr>
      <p:sp>
        <p:nvSpPr>
          <p:cNvPr id="28" name="Google Shape;28;p6"/>
          <p:cNvSpPr txBox="1"/>
          <p:nvPr>
            <p:ph type="ctrTitle"/>
          </p:nvPr>
        </p:nvSpPr>
        <p:spPr>
          <a:xfrm>
            <a:off x="5364400" y="2113650"/>
            <a:ext cx="2655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 name="Google Shape;29;p6"/>
          <p:cNvSpPr txBox="1"/>
          <p:nvPr>
            <p:ph idx="1" type="subTitle"/>
          </p:nvPr>
        </p:nvSpPr>
        <p:spPr>
          <a:xfrm>
            <a:off x="5364400" y="1002325"/>
            <a:ext cx="3039300" cy="117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 name="Google Shape;30;p6"/>
          <p:cNvSpPr txBox="1"/>
          <p:nvPr>
            <p:ph idx="2" type="ctrTitle"/>
          </p:nvPr>
        </p:nvSpPr>
        <p:spPr>
          <a:xfrm>
            <a:off x="5364400" y="3902795"/>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 name="Google Shape;31;p6"/>
          <p:cNvSpPr txBox="1"/>
          <p:nvPr>
            <p:ph idx="3" type="subTitle"/>
          </p:nvPr>
        </p:nvSpPr>
        <p:spPr>
          <a:xfrm>
            <a:off x="5364400" y="2798875"/>
            <a:ext cx="3039300" cy="117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2" name="Google Shape;3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 name="Shape 33"/>
        <p:cNvGrpSpPr/>
        <p:nvPr/>
      </p:nvGrpSpPr>
      <p:grpSpPr>
        <a:xfrm>
          <a:off x="0" y="0"/>
          <a:ext cx="0" cy="0"/>
          <a:chOff x="0" y="0"/>
          <a:chExt cx="0" cy="0"/>
        </a:xfrm>
      </p:grpSpPr>
      <p:sp>
        <p:nvSpPr>
          <p:cNvPr id="34" name="Google Shape;3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35" name="Shape 35"/>
        <p:cNvGrpSpPr/>
        <p:nvPr/>
      </p:nvGrpSpPr>
      <p:grpSpPr>
        <a:xfrm>
          <a:off x="0" y="0"/>
          <a:ext cx="0" cy="0"/>
          <a:chOff x="0" y="0"/>
          <a:chExt cx="0" cy="0"/>
        </a:xfrm>
      </p:grpSpPr>
      <p:sp>
        <p:nvSpPr>
          <p:cNvPr id="36" name="Google Shape;36;p8"/>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37" name="Google Shape;37;p8"/>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8" name="Google Shape;38;p8"/>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39" name="Google Shape;3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40" name="Shape 40"/>
        <p:cNvGrpSpPr/>
        <p:nvPr/>
      </p:nvGrpSpPr>
      <p:grpSpPr>
        <a:xfrm>
          <a:off x="0" y="0"/>
          <a:ext cx="0" cy="0"/>
          <a:chOff x="0" y="0"/>
          <a:chExt cx="0" cy="0"/>
        </a:xfrm>
      </p:grpSpPr>
      <p:sp>
        <p:nvSpPr>
          <p:cNvPr id="41" name="Google Shape;41;p9"/>
          <p:cNvSpPr txBox="1"/>
          <p:nvPr>
            <p:ph type="ctrTitle"/>
          </p:nvPr>
        </p:nvSpPr>
        <p:spPr>
          <a:xfrm>
            <a:off x="691835" y="9593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2" name="Google Shape;42;p9"/>
          <p:cNvSpPr txBox="1"/>
          <p:nvPr>
            <p:ph idx="1" type="subTitle"/>
          </p:nvPr>
        </p:nvSpPr>
        <p:spPr>
          <a:xfrm>
            <a:off x="691835" y="1451600"/>
            <a:ext cx="1881300" cy="84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3" name="Google Shape;43;p9"/>
          <p:cNvSpPr txBox="1"/>
          <p:nvPr>
            <p:ph idx="2" type="ctrTitle"/>
          </p:nvPr>
        </p:nvSpPr>
        <p:spPr>
          <a:xfrm>
            <a:off x="2970962" y="95930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4" name="Google Shape;44;p9"/>
          <p:cNvSpPr txBox="1"/>
          <p:nvPr>
            <p:ph idx="3" type="subTitle"/>
          </p:nvPr>
        </p:nvSpPr>
        <p:spPr>
          <a:xfrm>
            <a:off x="2970970" y="1451600"/>
            <a:ext cx="1881300" cy="84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5" name="Google Shape;45;p9"/>
          <p:cNvSpPr txBox="1"/>
          <p:nvPr>
            <p:ph idx="4" type="ctrTitle"/>
          </p:nvPr>
        </p:nvSpPr>
        <p:spPr>
          <a:xfrm>
            <a:off x="4284862" y="3513999"/>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6" name="Google Shape;46;p9"/>
          <p:cNvSpPr txBox="1"/>
          <p:nvPr>
            <p:ph idx="5" type="subTitle"/>
          </p:nvPr>
        </p:nvSpPr>
        <p:spPr>
          <a:xfrm>
            <a:off x="4183125" y="4006299"/>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7" name="Google Shape;47;p9"/>
          <p:cNvSpPr txBox="1"/>
          <p:nvPr>
            <p:ph idx="6" type="ctrTitle"/>
          </p:nvPr>
        </p:nvSpPr>
        <p:spPr>
          <a:xfrm>
            <a:off x="6570862" y="3513999"/>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8" name="Google Shape;48;p9"/>
          <p:cNvSpPr txBox="1"/>
          <p:nvPr>
            <p:ph idx="7" type="subTitle"/>
          </p:nvPr>
        </p:nvSpPr>
        <p:spPr>
          <a:xfrm>
            <a:off x="6570875" y="4006299"/>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9" name="Google Shape;49;p9"/>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0" name="Google Shape;5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10"/>
          <p:cNvSpPr txBox="1"/>
          <p:nvPr>
            <p:ph type="ctrTitle"/>
          </p:nvPr>
        </p:nvSpPr>
        <p:spPr>
          <a:xfrm>
            <a:off x="1400175" y="2262605"/>
            <a:ext cx="982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3" name="Google Shape;53;p10"/>
          <p:cNvSpPr txBox="1"/>
          <p:nvPr>
            <p:ph idx="1" type="subTitle"/>
          </p:nvPr>
        </p:nvSpPr>
        <p:spPr>
          <a:xfrm>
            <a:off x="1400175" y="2810800"/>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54" name="Google Shape;54;p10"/>
          <p:cNvSpPr txBox="1"/>
          <p:nvPr>
            <p:ph idx="2" type="ctrTitle"/>
          </p:nvPr>
        </p:nvSpPr>
        <p:spPr>
          <a:xfrm>
            <a:off x="5038725" y="2262605"/>
            <a:ext cx="1137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5" name="Google Shape;55;p10"/>
          <p:cNvSpPr txBox="1"/>
          <p:nvPr>
            <p:ph idx="3" type="subTitle"/>
          </p:nvPr>
        </p:nvSpPr>
        <p:spPr>
          <a:xfrm>
            <a:off x="5038725" y="2810800"/>
            <a:ext cx="2737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56" name="Google Shape;56;p10"/>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7" name="Google Shape;5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1E0F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1pPr>
            <a:lvl2pPr lvl="1"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2pPr>
            <a:lvl3pPr lvl="2"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3pPr>
            <a:lvl4pPr lvl="3"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4pPr>
            <a:lvl5pPr lvl="4"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5pPr>
            <a:lvl6pPr lvl="5"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6pPr>
            <a:lvl7pPr lvl="6"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7pPr>
            <a:lvl8pPr lvl="7"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8pPr>
            <a:lvl9pPr lvl="8" marR="0" rtl="0" algn="l">
              <a:lnSpc>
                <a:spcPct val="100000"/>
              </a:lnSpc>
              <a:spcBef>
                <a:spcPts val="0"/>
              </a:spcBef>
              <a:spcAft>
                <a:spcPts val="0"/>
              </a:spcAft>
              <a:buClr>
                <a:schemeClr val="dk1"/>
              </a:buClr>
              <a:buSzPts val="2800"/>
              <a:buFont typeface="Advent Pro Medium"/>
              <a:buNone/>
              <a:defRPr b="0" i="0" sz="2800" u="none" cap="none" strike="noStrike">
                <a:solidFill>
                  <a:schemeClr val="dk1"/>
                </a:solidFill>
                <a:latin typeface="Advent Pro Medium"/>
                <a:ea typeface="Advent Pro Medium"/>
                <a:cs typeface="Advent Pro Medium"/>
                <a:sym typeface="Advent Pro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121" name="Google Shape;121;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
        <p:nvSpPr>
          <p:cNvPr id="122" name="Google Shape;12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60.png"/><Relationship Id="rId5"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2.png"/><Relationship Id="rId5"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it.wikipedia.org/wiki/Compagnia_aere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6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1" Type="http://schemas.openxmlformats.org/officeDocument/2006/relationships/hyperlink" Target="https://it.wikipedia.org/wiki/Md83" TargetMode="External"/><Relationship Id="rId10" Type="http://schemas.openxmlformats.org/officeDocument/2006/relationships/hyperlink" Target="https://it.wikipedia.org/wiki/S%C3%A9tif" TargetMode="External"/><Relationship Id="rId13" Type="http://schemas.openxmlformats.org/officeDocument/2006/relationships/hyperlink" Target="https://it.wikipedia.org/wiki/Mali" TargetMode="External"/><Relationship Id="rId12" Type="http://schemas.openxmlformats.org/officeDocument/2006/relationships/hyperlink" Target="https://it.wikipedia.org/wiki/Volo_Air_Alg%C3%A9rie_5017"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it.wikipedia.org/wiki/2006" TargetMode="External"/><Relationship Id="rId4" Type="http://schemas.openxmlformats.org/officeDocument/2006/relationships/hyperlink" Target="https://it.wikipedia.org/wiki/Lockheed_C-130_Hercules#L-100" TargetMode="External"/><Relationship Id="rId9" Type="http://schemas.openxmlformats.org/officeDocument/2006/relationships/hyperlink" Target="https://it.wikipedia.org/wiki/Boeing_737" TargetMode="External"/><Relationship Id="rId5" Type="http://schemas.openxmlformats.org/officeDocument/2006/relationships/hyperlink" Target="https://it.wikipedia.org/wiki/Volo_Air_Alg%C3%A9rie_2208" TargetMode="External"/><Relationship Id="rId6" Type="http://schemas.openxmlformats.org/officeDocument/2006/relationships/hyperlink" Target="https://it.wikipedia.org/wiki/Piacenza" TargetMode="External"/><Relationship Id="rId7" Type="http://schemas.openxmlformats.org/officeDocument/2006/relationships/hyperlink" Target="https://it.wikipedia.org/wiki/Pilota_automatico" TargetMode="External"/><Relationship Id="rId8" Type="http://schemas.openxmlformats.org/officeDocument/2006/relationships/hyperlink" Target="https://it.wikipedia.org/wiki/200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p:nvPr/>
        </p:nvSpPr>
        <p:spPr>
          <a:xfrm>
            <a:off x="0" y="415410"/>
            <a:ext cx="6432154" cy="4728080"/>
          </a:xfrm>
          <a:custGeom>
            <a:rect b="b" l="l" r="r" t="t"/>
            <a:pathLst>
              <a:path extrusionOk="0" h="138959" w="189042">
                <a:moveTo>
                  <a:pt x="35789" y="0"/>
                </a:moveTo>
                <a:cubicBezTo>
                  <a:pt x="34514" y="0"/>
                  <a:pt x="33226" y="110"/>
                  <a:pt x="31938" y="335"/>
                </a:cubicBezTo>
                <a:cubicBezTo>
                  <a:pt x="22509" y="1976"/>
                  <a:pt x="15166" y="9453"/>
                  <a:pt x="13704" y="18927"/>
                </a:cubicBezTo>
                <a:cubicBezTo>
                  <a:pt x="13615" y="18916"/>
                  <a:pt x="13536" y="18916"/>
                  <a:pt x="13447" y="18916"/>
                </a:cubicBezTo>
                <a:cubicBezTo>
                  <a:pt x="6015" y="18916"/>
                  <a:pt x="0" y="24942"/>
                  <a:pt x="0" y="32363"/>
                </a:cubicBezTo>
                <a:lnTo>
                  <a:pt x="0" y="138958"/>
                </a:lnTo>
                <a:lnTo>
                  <a:pt x="189042" y="138958"/>
                </a:lnTo>
                <a:lnTo>
                  <a:pt x="189042" y="99074"/>
                </a:lnTo>
                <a:cubicBezTo>
                  <a:pt x="189042" y="91642"/>
                  <a:pt x="183027" y="85627"/>
                  <a:pt x="175595" y="85627"/>
                </a:cubicBezTo>
                <a:cubicBezTo>
                  <a:pt x="175438" y="85627"/>
                  <a:pt x="175282" y="85638"/>
                  <a:pt x="175115" y="85638"/>
                </a:cubicBezTo>
                <a:cubicBezTo>
                  <a:pt x="176766" y="78251"/>
                  <a:pt x="174099" y="70562"/>
                  <a:pt x="168229" y="65786"/>
                </a:cubicBezTo>
                <a:cubicBezTo>
                  <a:pt x="167917" y="65529"/>
                  <a:pt x="167604" y="65283"/>
                  <a:pt x="167281" y="65060"/>
                </a:cubicBezTo>
                <a:cubicBezTo>
                  <a:pt x="167136" y="64949"/>
                  <a:pt x="166980" y="64837"/>
                  <a:pt x="166823" y="64737"/>
                </a:cubicBezTo>
                <a:cubicBezTo>
                  <a:pt x="164312" y="63029"/>
                  <a:pt x="161444" y="61924"/>
                  <a:pt x="158431" y="61511"/>
                </a:cubicBezTo>
                <a:cubicBezTo>
                  <a:pt x="158052" y="61456"/>
                  <a:pt x="157661" y="61411"/>
                  <a:pt x="157271" y="61378"/>
                </a:cubicBezTo>
                <a:cubicBezTo>
                  <a:pt x="156735" y="61333"/>
                  <a:pt x="156188" y="61311"/>
                  <a:pt x="155641" y="61311"/>
                </a:cubicBezTo>
                <a:cubicBezTo>
                  <a:pt x="154816" y="61311"/>
                  <a:pt x="154001" y="61355"/>
                  <a:pt x="153198" y="61467"/>
                </a:cubicBezTo>
                <a:cubicBezTo>
                  <a:pt x="153097" y="61467"/>
                  <a:pt x="153008" y="61478"/>
                  <a:pt x="152907" y="61500"/>
                </a:cubicBezTo>
                <a:cubicBezTo>
                  <a:pt x="152494" y="58967"/>
                  <a:pt x="151658" y="56534"/>
                  <a:pt x="150408" y="54302"/>
                </a:cubicBezTo>
                <a:cubicBezTo>
                  <a:pt x="150318" y="54124"/>
                  <a:pt x="150229" y="53956"/>
                  <a:pt x="150129" y="53789"/>
                </a:cubicBezTo>
                <a:cubicBezTo>
                  <a:pt x="150073" y="53689"/>
                  <a:pt x="150017" y="53599"/>
                  <a:pt x="149961" y="53510"/>
                </a:cubicBezTo>
                <a:cubicBezTo>
                  <a:pt x="149861" y="53365"/>
                  <a:pt x="149772" y="53209"/>
                  <a:pt x="149682" y="53075"/>
                </a:cubicBezTo>
                <a:cubicBezTo>
                  <a:pt x="149649" y="53019"/>
                  <a:pt x="149615" y="52974"/>
                  <a:pt x="149582" y="52919"/>
                </a:cubicBezTo>
                <a:cubicBezTo>
                  <a:pt x="148845" y="51780"/>
                  <a:pt x="148008" y="50720"/>
                  <a:pt x="147071" y="49738"/>
                </a:cubicBezTo>
                <a:cubicBezTo>
                  <a:pt x="147049" y="49705"/>
                  <a:pt x="147015" y="49671"/>
                  <a:pt x="146982" y="49638"/>
                </a:cubicBezTo>
                <a:cubicBezTo>
                  <a:pt x="142602" y="45071"/>
                  <a:pt x="136737" y="42763"/>
                  <a:pt x="130859" y="42763"/>
                </a:cubicBezTo>
                <a:cubicBezTo>
                  <a:pt x="125489" y="42763"/>
                  <a:pt x="120108" y="44689"/>
                  <a:pt x="115836" y="48578"/>
                </a:cubicBezTo>
                <a:cubicBezTo>
                  <a:pt x="115110" y="45475"/>
                  <a:pt x="113302" y="42730"/>
                  <a:pt x="110747" y="40844"/>
                </a:cubicBezTo>
                <a:cubicBezTo>
                  <a:pt x="113012" y="30176"/>
                  <a:pt x="108348" y="19239"/>
                  <a:pt x="99096" y="13492"/>
                </a:cubicBezTo>
                <a:cubicBezTo>
                  <a:pt x="94896" y="10878"/>
                  <a:pt x="90156" y="9586"/>
                  <a:pt x="85432" y="9586"/>
                </a:cubicBezTo>
                <a:cubicBezTo>
                  <a:pt x="79751" y="9586"/>
                  <a:pt x="74091" y="11453"/>
                  <a:pt x="69412" y="15133"/>
                </a:cubicBezTo>
                <a:cubicBezTo>
                  <a:pt x="66171" y="12720"/>
                  <a:pt x="62254" y="11440"/>
                  <a:pt x="58265" y="11440"/>
                </a:cubicBezTo>
                <a:cubicBezTo>
                  <a:pt x="57310" y="11440"/>
                  <a:pt x="56351" y="11513"/>
                  <a:pt x="55396" y="11662"/>
                </a:cubicBezTo>
                <a:cubicBezTo>
                  <a:pt x="51444" y="4395"/>
                  <a:pt x="43864" y="0"/>
                  <a:pt x="35789"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0" name="Google Shape;130;p22"/>
          <p:cNvSpPr/>
          <p:nvPr/>
        </p:nvSpPr>
        <p:spPr>
          <a:xfrm>
            <a:off x="1785650" y="863625"/>
            <a:ext cx="7365659" cy="4279926"/>
          </a:xfrm>
          <a:custGeom>
            <a:rect b="b" l="l" r="r" t="t"/>
            <a:pathLst>
              <a:path extrusionOk="0" h="124761" w="237487">
                <a:moveTo>
                  <a:pt x="212801" y="0"/>
                </a:moveTo>
                <a:cubicBezTo>
                  <a:pt x="201689" y="0"/>
                  <a:pt x="191769" y="7504"/>
                  <a:pt x="188920" y="18511"/>
                </a:cubicBezTo>
                <a:cubicBezTo>
                  <a:pt x="188663" y="18489"/>
                  <a:pt x="188407" y="18489"/>
                  <a:pt x="188150" y="18489"/>
                </a:cubicBezTo>
                <a:cubicBezTo>
                  <a:pt x="183463" y="18489"/>
                  <a:pt x="179211" y="21178"/>
                  <a:pt x="177203" y="25407"/>
                </a:cubicBezTo>
                <a:cubicBezTo>
                  <a:pt x="175194" y="29626"/>
                  <a:pt x="175785" y="34636"/>
                  <a:pt x="178743" y="38263"/>
                </a:cubicBezTo>
                <a:cubicBezTo>
                  <a:pt x="176165" y="38297"/>
                  <a:pt x="173609" y="38743"/>
                  <a:pt x="171176" y="39602"/>
                </a:cubicBezTo>
                <a:cubicBezTo>
                  <a:pt x="166242" y="34340"/>
                  <a:pt x="159557" y="31666"/>
                  <a:pt x="152849" y="31666"/>
                </a:cubicBezTo>
                <a:cubicBezTo>
                  <a:pt x="146982" y="31666"/>
                  <a:pt x="141096" y="33712"/>
                  <a:pt x="136348" y="37861"/>
                </a:cubicBezTo>
                <a:cubicBezTo>
                  <a:pt x="133894" y="36745"/>
                  <a:pt x="131310" y="36212"/>
                  <a:pt x="128760" y="36212"/>
                </a:cubicBezTo>
                <a:cubicBezTo>
                  <a:pt x="122542" y="36212"/>
                  <a:pt x="116526" y="39381"/>
                  <a:pt x="113091" y="44992"/>
                </a:cubicBezTo>
                <a:cubicBezTo>
                  <a:pt x="108921" y="39724"/>
                  <a:pt x="102676" y="36864"/>
                  <a:pt x="96283" y="36864"/>
                </a:cubicBezTo>
                <a:cubicBezTo>
                  <a:pt x="93251" y="36864"/>
                  <a:pt x="90185" y="37508"/>
                  <a:pt x="87291" y="38843"/>
                </a:cubicBezTo>
                <a:cubicBezTo>
                  <a:pt x="78307" y="42995"/>
                  <a:pt x="73330" y="52759"/>
                  <a:pt x="75261" y="62468"/>
                </a:cubicBezTo>
                <a:cubicBezTo>
                  <a:pt x="69915" y="62825"/>
                  <a:pt x="64916" y="65202"/>
                  <a:pt x="61289" y="69130"/>
                </a:cubicBezTo>
                <a:cubicBezTo>
                  <a:pt x="60340" y="69610"/>
                  <a:pt x="59425" y="70146"/>
                  <a:pt x="58544" y="70737"/>
                </a:cubicBezTo>
                <a:cubicBezTo>
                  <a:pt x="55743" y="68629"/>
                  <a:pt x="52371" y="67531"/>
                  <a:pt x="48958" y="67531"/>
                </a:cubicBezTo>
                <a:cubicBezTo>
                  <a:pt x="47257" y="67531"/>
                  <a:pt x="45547" y="67804"/>
                  <a:pt x="43891" y="68360"/>
                </a:cubicBezTo>
                <a:cubicBezTo>
                  <a:pt x="38914" y="70045"/>
                  <a:pt x="35086" y="74074"/>
                  <a:pt x="33669" y="79129"/>
                </a:cubicBezTo>
                <a:cubicBezTo>
                  <a:pt x="25355" y="80513"/>
                  <a:pt x="18570" y="86517"/>
                  <a:pt x="16160" y="94585"/>
                </a:cubicBezTo>
                <a:cubicBezTo>
                  <a:pt x="15859" y="94574"/>
                  <a:pt x="15557" y="94563"/>
                  <a:pt x="15256" y="94563"/>
                </a:cubicBezTo>
                <a:cubicBezTo>
                  <a:pt x="15208" y="94562"/>
                  <a:pt x="15160" y="94562"/>
                  <a:pt x="15112" y="94562"/>
                </a:cubicBezTo>
                <a:cubicBezTo>
                  <a:pt x="6775" y="94562"/>
                  <a:pt x="1" y="101306"/>
                  <a:pt x="1" y="109661"/>
                </a:cubicBezTo>
                <a:cubicBezTo>
                  <a:pt x="1" y="118006"/>
                  <a:pt x="6775" y="124761"/>
                  <a:pt x="15112" y="124761"/>
                </a:cubicBezTo>
                <a:cubicBezTo>
                  <a:pt x="15160" y="124761"/>
                  <a:pt x="15208" y="124761"/>
                  <a:pt x="15256" y="124760"/>
                </a:cubicBezTo>
                <a:lnTo>
                  <a:pt x="237486" y="124760"/>
                </a:lnTo>
                <a:lnTo>
                  <a:pt x="237486" y="24671"/>
                </a:lnTo>
                <a:cubicBezTo>
                  <a:pt x="237486" y="12250"/>
                  <a:pt x="228246" y="1760"/>
                  <a:pt x="215926" y="198"/>
                </a:cubicBezTo>
                <a:cubicBezTo>
                  <a:pt x="214877" y="65"/>
                  <a:pt x="213834" y="0"/>
                  <a:pt x="212801" y="0"/>
                </a:cubicBezTo>
                <a:close/>
              </a:path>
            </a:pathLst>
          </a:custGeom>
          <a:solidFill>
            <a:srgbClr val="F5C6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1" name="Google Shape;131;p22"/>
          <p:cNvSpPr/>
          <p:nvPr/>
        </p:nvSpPr>
        <p:spPr>
          <a:xfrm>
            <a:off x="-61002" y="3133864"/>
            <a:ext cx="4226527" cy="2390631"/>
          </a:xfrm>
          <a:custGeom>
            <a:rect b="b" l="l" r="r" t="t"/>
            <a:pathLst>
              <a:path extrusionOk="0" h="70261" w="133624">
                <a:moveTo>
                  <a:pt x="13892" y="0"/>
                </a:moveTo>
                <a:cubicBezTo>
                  <a:pt x="13630" y="0"/>
                  <a:pt x="13366" y="8"/>
                  <a:pt x="13101" y="22"/>
                </a:cubicBezTo>
                <a:cubicBezTo>
                  <a:pt x="5747" y="447"/>
                  <a:pt x="0" y="6540"/>
                  <a:pt x="0" y="13905"/>
                </a:cubicBezTo>
                <a:lnTo>
                  <a:pt x="0" y="70260"/>
                </a:lnTo>
                <a:lnTo>
                  <a:pt x="125120" y="70260"/>
                </a:lnTo>
                <a:cubicBezTo>
                  <a:pt x="129818" y="70260"/>
                  <a:pt x="133624" y="66455"/>
                  <a:pt x="133624" y="61757"/>
                </a:cubicBezTo>
                <a:cubicBezTo>
                  <a:pt x="133624" y="57059"/>
                  <a:pt x="129818" y="53253"/>
                  <a:pt x="125120" y="53253"/>
                </a:cubicBezTo>
                <a:cubicBezTo>
                  <a:pt x="124953" y="53253"/>
                  <a:pt x="124785" y="53253"/>
                  <a:pt x="124607" y="53276"/>
                </a:cubicBezTo>
                <a:cubicBezTo>
                  <a:pt x="123257" y="48734"/>
                  <a:pt x="119440" y="45352"/>
                  <a:pt x="114764" y="44571"/>
                </a:cubicBezTo>
                <a:cubicBezTo>
                  <a:pt x="113614" y="40487"/>
                  <a:pt x="109939" y="38041"/>
                  <a:pt x="106124" y="38041"/>
                </a:cubicBezTo>
                <a:cubicBezTo>
                  <a:pt x="104279" y="38041"/>
                  <a:pt x="102400" y="38613"/>
                  <a:pt x="100759" y="39851"/>
                </a:cubicBezTo>
                <a:cubicBezTo>
                  <a:pt x="100268" y="39516"/>
                  <a:pt x="99755" y="39215"/>
                  <a:pt x="99219" y="38947"/>
                </a:cubicBezTo>
                <a:cubicBezTo>
                  <a:pt x="97177" y="36737"/>
                  <a:pt x="94365" y="35398"/>
                  <a:pt x="91352" y="35197"/>
                </a:cubicBezTo>
                <a:cubicBezTo>
                  <a:pt x="91452" y="34684"/>
                  <a:pt x="91519" y="34170"/>
                  <a:pt x="91552" y="33646"/>
                </a:cubicBezTo>
                <a:cubicBezTo>
                  <a:pt x="91575" y="33389"/>
                  <a:pt x="91586" y="33121"/>
                  <a:pt x="91586" y="32843"/>
                </a:cubicBezTo>
                <a:cubicBezTo>
                  <a:pt x="91586" y="28022"/>
                  <a:pt x="88707" y="23658"/>
                  <a:pt x="84277" y="21750"/>
                </a:cubicBezTo>
                <a:cubicBezTo>
                  <a:pt x="82740" y="21094"/>
                  <a:pt x="81122" y="20774"/>
                  <a:pt x="79516" y="20774"/>
                </a:cubicBezTo>
                <a:cubicBezTo>
                  <a:pt x="76479" y="20774"/>
                  <a:pt x="73490" y="21918"/>
                  <a:pt x="71198" y="24093"/>
                </a:cubicBezTo>
                <a:cubicBezTo>
                  <a:pt x="70785" y="24484"/>
                  <a:pt x="70405" y="24897"/>
                  <a:pt x="70048" y="25343"/>
                </a:cubicBezTo>
                <a:cubicBezTo>
                  <a:pt x="69870" y="25053"/>
                  <a:pt x="69669" y="24763"/>
                  <a:pt x="69468" y="24495"/>
                </a:cubicBezTo>
                <a:cubicBezTo>
                  <a:pt x="68955" y="23826"/>
                  <a:pt x="68374" y="23223"/>
                  <a:pt x="67727" y="22699"/>
                </a:cubicBezTo>
                <a:cubicBezTo>
                  <a:pt x="66957" y="22074"/>
                  <a:pt x="66098" y="21571"/>
                  <a:pt x="65183" y="21192"/>
                </a:cubicBezTo>
                <a:cubicBezTo>
                  <a:pt x="64346" y="20835"/>
                  <a:pt x="63475" y="20601"/>
                  <a:pt x="62582" y="20489"/>
                </a:cubicBezTo>
                <a:cubicBezTo>
                  <a:pt x="62136" y="20433"/>
                  <a:pt x="61690" y="20400"/>
                  <a:pt x="61243" y="20400"/>
                </a:cubicBezTo>
                <a:cubicBezTo>
                  <a:pt x="59759" y="20400"/>
                  <a:pt x="58297" y="20712"/>
                  <a:pt x="56947" y="21326"/>
                </a:cubicBezTo>
                <a:cubicBezTo>
                  <a:pt x="54305" y="19010"/>
                  <a:pt x="50982" y="17830"/>
                  <a:pt x="47644" y="17830"/>
                </a:cubicBezTo>
                <a:cubicBezTo>
                  <a:pt x="44935" y="17830"/>
                  <a:pt x="42215" y="18608"/>
                  <a:pt x="39839" y="20188"/>
                </a:cubicBezTo>
                <a:cubicBezTo>
                  <a:pt x="39786" y="15231"/>
                  <a:pt x="35701" y="11591"/>
                  <a:pt x="31158" y="11591"/>
                </a:cubicBezTo>
                <a:cubicBezTo>
                  <a:pt x="30015" y="11591"/>
                  <a:pt x="28842" y="11822"/>
                  <a:pt x="27698" y="12320"/>
                </a:cubicBezTo>
                <a:cubicBezTo>
                  <a:pt x="26891" y="5263"/>
                  <a:pt x="20909" y="0"/>
                  <a:pt x="13892" y="0"/>
                </a:cubicBezTo>
                <a:close/>
              </a:path>
            </a:pathLst>
          </a:custGeom>
          <a:solidFill>
            <a:srgbClr val="F5CE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2" name="Google Shape;132;p22"/>
          <p:cNvSpPr/>
          <p:nvPr/>
        </p:nvSpPr>
        <p:spPr>
          <a:xfrm>
            <a:off x="2284939" y="3040612"/>
            <a:ext cx="6919216" cy="2470234"/>
          </a:xfrm>
          <a:custGeom>
            <a:rect b="b" l="l" r="r" t="t"/>
            <a:pathLst>
              <a:path extrusionOk="0" h="72008" w="201697">
                <a:moveTo>
                  <a:pt x="188752" y="1"/>
                </a:moveTo>
                <a:cubicBezTo>
                  <a:pt x="182343" y="1"/>
                  <a:pt x="177002" y="5213"/>
                  <a:pt x="177012" y="11780"/>
                </a:cubicBezTo>
                <a:cubicBezTo>
                  <a:pt x="177012" y="12427"/>
                  <a:pt x="177068" y="13074"/>
                  <a:pt x="177168" y="13721"/>
                </a:cubicBezTo>
                <a:cubicBezTo>
                  <a:pt x="176169" y="13584"/>
                  <a:pt x="175172" y="13517"/>
                  <a:pt x="174184" y="13517"/>
                </a:cubicBezTo>
                <a:cubicBezTo>
                  <a:pt x="165710" y="13517"/>
                  <a:pt x="157882" y="18458"/>
                  <a:pt x="154314" y="26354"/>
                </a:cubicBezTo>
                <a:cubicBezTo>
                  <a:pt x="152909" y="25938"/>
                  <a:pt x="151462" y="25731"/>
                  <a:pt x="150015" y="25731"/>
                </a:cubicBezTo>
                <a:cubicBezTo>
                  <a:pt x="148669" y="25731"/>
                  <a:pt x="147323" y="25910"/>
                  <a:pt x="146011" y="26265"/>
                </a:cubicBezTo>
                <a:lnTo>
                  <a:pt x="146011" y="26231"/>
                </a:lnTo>
                <a:cubicBezTo>
                  <a:pt x="146000" y="18843"/>
                  <a:pt x="140509" y="12605"/>
                  <a:pt x="133178" y="11668"/>
                </a:cubicBezTo>
                <a:cubicBezTo>
                  <a:pt x="132549" y="11588"/>
                  <a:pt x="131924" y="11548"/>
                  <a:pt x="131305" y="11548"/>
                </a:cubicBezTo>
                <a:cubicBezTo>
                  <a:pt x="124702" y="11548"/>
                  <a:pt x="118801" y="16008"/>
                  <a:pt x="117097" y="22548"/>
                </a:cubicBezTo>
                <a:cubicBezTo>
                  <a:pt x="111484" y="23151"/>
                  <a:pt x="107087" y="27648"/>
                  <a:pt x="106629" y="33273"/>
                </a:cubicBezTo>
                <a:cubicBezTo>
                  <a:pt x="102452" y="27926"/>
                  <a:pt x="96085" y="24875"/>
                  <a:pt x="89431" y="24875"/>
                </a:cubicBezTo>
                <a:cubicBezTo>
                  <a:pt x="88335" y="24875"/>
                  <a:pt x="87232" y="24957"/>
                  <a:pt x="86129" y="25126"/>
                </a:cubicBezTo>
                <a:cubicBezTo>
                  <a:pt x="78329" y="26320"/>
                  <a:pt x="71778" y="31632"/>
                  <a:pt x="68999" y="39020"/>
                </a:cubicBezTo>
                <a:cubicBezTo>
                  <a:pt x="66728" y="37730"/>
                  <a:pt x="64209" y="37091"/>
                  <a:pt x="61698" y="37091"/>
                </a:cubicBezTo>
                <a:cubicBezTo>
                  <a:pt x="58670" y="37091"/>
                  <a:pt x="55653" y="38020"/>
                  <a:pt x="53097" y="39857"/>
                </a:cubicBezTo>
                <a:cubicBezTo>
                  <a:pt x="50542" y="33354"/>
                  <a:pt x="44287" y="29226"/>
                  <a:pt x="37504" y="29226"/>
                </a:cubicBezTo>
                <a:cubicBezTo>
                  <a:pt x="36465" y="29226"/>
                  <a:pt x="35413" y="29323"/>
                  <a:pt x="34360" y="29523"/>
                </a:cubicBezTo>
                <a:cubicBezTo>
                  <a:pt x="26448" y="31018"/>
                  <a:pt x="20712" y="37937"/>
                  <a:pt x="20712" y="45994"/>
                </a:cubicBezTo>
                <a:cubicBezTo>
                  <a:pt x="20712" y="47189"/>
                  <a:pt x="20835" y="48371"/>
                  <a:pt x="21081" y="49532"/>
                </a:cubicBezTo>
                <a:cubicBezTo>
                  <a:pt x="20492" y="49439"/>
                  <a:pt x="19902" y="49393"/>
                  <a:pt x="19317" y="49393"/>
                </a:cubicBezTo>
                <a:cubicBezTo>
                  <a:pt x="15765" y="49393"/>
                  <a:pt x="12367" y="51072"/>
                  <a:pt x="10211" y="53985"/>
                </a:cubicBezTo>
                <a:cubicBezTo>
                  <a:pt x="9932" y="53962"/>
                  <a:pt x="9653" y="53940"/>
                  <a:pt x="9363" y="53940"/>
                </a:cubicBezTo>
                <a:cubicBezTo>
                  <a:pt x="4643" y="53940"/>
                  <a:pt x="714" y="57578"/>
                  <a:pt x="357" y="62287"/>
                </a:cubicBezTo>
                <a:cubicBezTo>
                  <a:pt x="0" y="66997"/>
                  <a:pt x="3337" y="71181"/>
                  <a:pt x="8002" y="71896"/>
                </a:cubicBezTo>
                <a:lnTo>
                  <a:pt x="8002" y="72007"/>
                </a:lnTo>
                <a:lnTo>
                  <a:pt x="200525" y="72007"/>
                </a:lnTo>
                <a:lnTo>
                  <a:pt x="200525" y="14145"/>
                </a:lnTo>
                <a:lnTo>
                  <a:pt x="200291" y="14145"/>
                </a:lnTo>
                <a:cubicBezTo>
                  <a:pt x="201697" y="7316"/>
                  <a:pt x="196898" y="765"/>
                  <a:pt x="189957" y="62"/>
                </a:cubicBezTo>
                <a:cubicBezTo>
                  <a:pt x="189552" y="21"/>
                  <a:pt x="189150" y="1"/>
                  <a:pt x="188752"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nvGrpSpPr>
          <p:cNvPr id="133" name="Google Shape;133;p22"/>
          <p:cNvGrpSpPr/>
          <p:nvPr/>
        </p:nvGrpSpPr>
        <p:grpSpPr>
          <a:xfrm>
            <a:off x="-946439" y="1171402"/>
            <a:ext cx="9883779" cy="3379583"/>
            <a:chOff x="238125" y="2053400"/>
            <a:chExt cx="6403900" cy="2189700"/>
          </a:xfrm>
        </p:grpSpPr>
        <p:sp>
          <p:nvSpPr>
            <p:cNvPr id="134" name="Google Shape;134;p22"/>
            <p:cNvSpPr/>
            <p:nvPr/>
          </p:nvSpPr>
          <p:spPr>
            <a:xfrm>
              <a:off x="238400" y="2953025"/>
              <a:ext cx="4551700" cy="1221150"/>
            </a:xfrm>
            <a:custGeom>
              <a:rect b="b" l="l" r="r" t="t"/>
              <a:pathLst>
                <a:path extrusionOk="0" h="48846" w="182068">
                  <a:moveTo>
                    <a:pt x="179802" y="1"/>
                  </a:moveTo>
                  <a:cubicBezTo>
                    <a:pt x="173910" y="2043"/>
                    <a:pt x="167984" y="4063"/>
                    <a:pt x="162047" y="6038"/>
                  </a:cubicBezTo>
                  <a:cubicBezTo>
                    <a:pt x="160853" y="6428"/>
                    <a:pt x="159659" y="6830"/>
                    <a:pt x="158465" y="7221"/>
                  </a:cubicBezTo>
                  <a:cubicBezTo>
                    <a:pt x="158063" y="7355"/>
                    <a:pt x="157661" y="7489"/>
                    <a:pt x="157249" y="7611"/>
                  </a:cubicBezTo>
                  <a:cubicBezTo>
                    <a:pt x="155854" y="8080"/>
                    <a:pt x="154448" y="8538"/>
                    <a:pt x="153053" y="8995"/>
                  </a:cubicBezTo>
                  <a:cubicBezTo>
                    <a:pt x="144092" y="11919"/>
                    <a:pt x="135119" y="14765"/>
                    <a:pt x="126114" y="17532"/>
                  </a:cubicBezTo>
                  <a:cubicBezTo>
                    <a:pt x="115557" y="20791"/>
                    <a:pt x="104955" y="23927"/>
                    <a:pt x="94309" y="26940"/>
                  </a:cubicBezTo>
                  <a:cubicBezTo>
                    <a:pt x="91408" y="27765"/>
                    <a:pt x="88495" y="28580"/>
                    <a:pt x="85571" y="29372"/>
                  </a:cubicBezTo>
                  <a:cubicBezTo>
                    <a:pt x="80996" y="30633"/>
                    <a:pt x="76398" y="31872"/>
                    <a:pt x="71800" y="33066"/>
                  </a:cubicBezTo>
                  <a:cubicBezTo>
                    <a:pt x="69937" y="33557"/>
                    <a:pt x="68073" y="34037"/>
                    <a:pt x="66198" y="34517"/>
                  </a:cubicBezTo>
                  <a:cubicBezTo>
                    <a:pt x="64993" y="34818"/>
                    <a:pt x="63777" y="35131"/>
                    <a:pt x="62560" y="35432"/>
                  </a:cubicBezTo>
                  <a:cubicBezTo>
                    <a:pt x="56512" y="36950"/>
                    <a:pt x="50452" y="38400"/>
                    <a:pt x="44370" y="39762"/>
                  </a:cubicBezTo>
                  <a:cubicBezTo>
                    <a:pt x="35186" y="41826"/>
                    <a:pt x="25957" y="43712"/>
                    <a:pt x="16672" y="45263"/>
                  </a:cubicBezTo>
                  <a:cubicBezTo>
                    <a:pt x="12030" y="46033"/>
                    <a:pt x="7377" y="46725"/>
                    <a:pt x="2701" y="47283"/>
                  </a:cubicBezTo>
                  <a:cubicBezTo>
                    <a:pt x="1797" y="47384"/>
                    <a:pt x="904" y="47495"/>
                    <a:pt x="0" y="47585"/>
                  </a:cubicBezTo>
                  <a:lnTo>
                    <a:pt x="0" y="48846"/>
                  </a:lnTo>
                  <a:cubicBezTo>
                    <a:pt x="949" y="48768"/>
                    <a:pt x="1897" y="48689"/>
                    <a:pt x="2846" y="48611"/>
                  </a:cubicBezTo>
                  <a:cubicBezTo>
                    <a:pt x="7544" y="48198"/>
                    <a:pt x="12242" y="47663"/>
                    <a:pt x="16929" y="47027"/>
                  </a:cubicBezTo>
                  <a:cubicBezTo>
                    <a:pt x="26303" y="45766"/>
                    <a:pt x="35621" y="44170"/>
                    <a:pt x="44906" y="42384"/>
                  </a:cubicBezTo>
                  <a:cubicBezTo>
                    <a:pt x="51323" y="41146"/>
                    <a:pt x="57728" y="39829"/>
                    <a:pt x="64111" y="38434"/>
                  </a:cubicBezTo>
                  <a:cubicBezTo>
                    <a:pt x="65317" y="38166"/>
                    <a:pt x="66522" y="37909"/>
                    <a:pt x="67727" y="37630"/>
                  </a:cubicBezTo>
                  <a:cubicBezTo>
                    <a:pt x="69368" y="37273"/>
                    <a:pt x="71008" y="36905"/>
                    <a:pt x="72660" y="36526"/>
                  </a:cubicBezTo>
                  <a:cubicBezTo>
                    <a:pt x="91073" y="32330"/>
                    <a:pt x="109386" y="27643"/>
                    <a:pt x="127620" y="22666"/>
                  </a:cubicBezTo>
                  <a:cubicBezTo>
                    <a:pt x="136726" y="20166"/>
                    <a:pt x="145821" y="17599"/>
                    <a:pt x="154894" y="14954"/>
                  </a:cubicBezTo>
                  <a:cubicBezTo>
                    <a:pt x="159023" y="13749"/>
                    <a:pt x="163152" y="12533"/>
                    <a:pt x="167270" y="11294"/>
                  </a:cubicBezTo>
                  <a:cubicBezTo>
                    <a:pt x="167538" y="11216"/>
                    <a:pt x="167805" y="11138"/>
                    <a:pt x="168084" y="11049"/>
                  </a:cubicBezTo>
                  <a:cubicBezTo>
                    <a:pt x="169479" y="10636"/>
                    <a:pt x="170874" y="10223"/>
                    <a:pt x="172269" y="9799"/>
                  </a:cubicBezTo>
                  <a:cubicBezTo>
                    <a:pt x="172303" y="9787"/>
                    <a:pt x="172325" y="9776"/>
                    <a:pt x="172347" y="9765"/>
                  </a:cubicBezTo>
                  <a:cubicBezTo>
                    <a:pt x="173720" y="9352"/>
                    <a:pt x="175081" y="8939"/>
                    <a:pt x="176454" y="8515"/>
                  </a:cubicBezTo>
                  <a:cubicBezTo>
                    <a:pt x="178318" y="7935"/>
                    <a:pt x="180193" y="7355"/>
                    <a:pt x="182067" y="6774"/>
                  </a:cubicBezTo>
                  <a:lnTo>
                    <a:pt x="182034" y="6663"/>
                  </a:lnTo>
                  <a:lnTo>
                    <a:pt x="179802" y="1"/>
                  </a:lnTo>
                  <a:close/>
                </a:path>
              </a:pathLst>
            </a:custGeom>
            <a:solidFill>
              <a:srgbClr val="F2F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5" name="Google Shape;135;p22"/>
            <p:cNvSpPr/>
            <p:nvPr/>
          </p:nvSpPr>
          <p:spPr>
            <a:xfrm>
              <a:off x="238125" y="2949675"/>
              <a:ext cx="4184275" cy="1139700"/>
            </a:xfrm>
            <a:custGeom>
              <a:rect b="b" l="l" r="r" t="t"/>
              <a:pathLst>
                <a:path extrusionOk="0" h="45588" w="167371">
                  <a:moveTo>
                    <a:pt x="166243" y="1"/>
                  </a:moveTo>
                  <a:cubicBezTo>
                    <a:pt x="165015" y="414"/>
                    <a:pt x="163788" y="827"/>
                    <a:pt x="162560" y="1228"/>
                  </a:cubicBezTo>
                  <a:cubicBezTo>
                    <a:pt x="161935" y="1440"/>
                    <a:pt x="161310" y="1652"/>
                    <a:pt x="160686" y="1864"/>
                  </a:cubicBezTo>
                  <a:cubicBezTo>
                    <a:pt x="159179" y="2367"/>
                    <a:pt x="157672" y="2869"/>
                    <a:pt x="156155" y="3371"/>
                  </a:cubicBezTo>
                  <a:cubicBezTo>
                    <a:pt x="154827" y="3817"/>
                    <a:pt x="153488" y="4252"/>
                    <a:pt x="152149" y="4688"/>
                  </a:cubicBezTo>
                  <a:cubicBezTo>
                    <a:pt x="140900" y="8381"/>
                    <a:pt x="129618" y="11953"/>
                    <a:pt x="118313" y="15434"/>
                  </a:cubicBezTo>
                  <a:cubicBezTo>
                    <a:pt x="113860" y="16796"/>
                    <a:pt x="109408" y="18146"/>
                    <a:pt x="104944" y="19474"/>
                  </a:cubicBezTo>
                  <a:cubicBezTo>
                    <a:pt x="93316" y="22967"/>
                    <a:pt x="81654" y="26292"/>
                    <a:pt x="69948" y="29462"/>
                  </a:cubicBezTo>
                  <a:cubicBezTo>
                    <a:pt x="64290" y="31002"/>
                    <a:pt x="58610" y="32486"/>
                    <a:pt x="52918" y="33926"/>
                  </a:cubicBezTo>
                  <a:cubicBezTo>
                    <a:pt x="42339" y="36626"/>
                    <a:pt x="31715" y="39126"/>
                    <a:pt x="21013" y="41324"/>
                  </a:cubicBezTo>
                  <a:cubicBezTo>
                    <a:pt x="14039" y="42742"/>
                    <a:pt x="7042" y="44047"/>
                    <a:pt x="0" y="45074"/>
                  </a:cubicBezTo>
                  <a:lnTo>
                    <a:pt x="0" y="45587"/>
                  </a:lnTo>
                  <a:cubicBezTo>
                    <a:pt x="7097" y="44683"/>
                    <a:pt x="14150" y="43500"/>
                    <a:pt x="21181" y="42195"/>
                  </a:cubicBezTo>
                  <a:cubicBezTo>
                    <a:pt x="32508" y="40074"/>
                    <a:pt x="43768" y="37608"/>
                    <a:pt x="54983" y="34963"/>
                  </a:cubicBezTo>
                  <a:cubicBezTo>
                    <a:pt x="59759" y="33825"/>
                    <a:pt x="64513" y="32664"/>
                    <a:pt x="69278" y="31470"/>
                  </a:cubicBezTo>
                  <a:lnTo>
                    <a:pt x="70405" y="31191"/>
                  </a:lnTo>
                  <a:cubicBezTo>
                    <a:pt x="74144" y="30254"/>
                    <a:pt x="77882" y="29294"/>
                    <a:pt x="81621" y="28312"/>
                  </a:cubicBezTo>
                  <a:cubicBezTo>
                    <a:pt x="89477" y="26259"/>
                    <a:pt x="97322" y="24128"/>
                    <a:pt x="105156" y="21940"/>
                  </a:cubicBezTo>
                  <a:cubicBezTo>
                    <a:pt x="109798" y="20646"/>
                    <a:pt x="114441" y="19340"/>
                    <a:pt x="119083" y="18001"/>
                  </a:cubicBezTo>
                  <a:cubicBezTo>
                    <a:pt x="130477" y="14731"/>
                    <a:pt x="141848" y="11339"/>
                    <a:pt x="153198" y="7835"/>
                  </a:cubicBezTo>
                  <a:cubicBezTo>
                    <a:pt x="155195" y="7221"/>
                    <a:pt x="157181" y="6607"/>
                    <a:pt x="159179" y="5971"/>
                  </a:cubicBezTo>
                  <a:cubicBezTo>
                    <a:pt x="159681" y="5826"/>
                    <a:pt x="160195" y="5659"/>
                    <a:pt x="160697" y="5502"/>
                  </a:cubicBezTo>
                  <a:lnTo>
                    <a:pt x="161165" y="5357"/>
                  </a:lnTo>
                  <a:cubicBezTo>
                    <a:pt x="162627" y="4900"/>
                    <a:pt x="164089" y="4431"/>
                    <a:pt x="165540" y="3973"/>
                  </a:cubicBezTo>
                  <a:cubicBezTo>
                    <a:pt x="166154" y="3784"/>
                    <a:pt x="166756" y="3583"/>
                    <a:pt x="167370" y="3393"/>
                  </a:cubicBezTo>
                  <a:lnTo>
                    <a:pt x="167169" y="2791"/>
                  </a:lnTo>
                  <a:lnTo>
                    <a:pt x="167069" y="2478"/>
                  </a:lnTo>
                  <a:lnTo>
                    <a:pt x="166656" y="1251"/>
                  </a:lnTo>
                  <a:lnTo>
                    <a:pt x="166355" y="358"/>
                  </a:lnTo>
                  <a:lnTo>
                    <a:pt x="166243" y="1"/>
                  </a:lnTo>
                  <a:close/>
                </a:path>
              </a:pathLst>
            </a:custGeom>
            <a:solidFill>
              <a:srgbClr val="F2F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6" name="Google Shape;136;p22"/>
            <p:cNvSpPr/>
            <p:nvPr/>
          </p:nvSpPr>
          <p:spPr>
            <a:xfrm>
              <a:off x="238125" y="3145800"/>
              <a:ext cx="4568425" cy="1097300"/>
            </a:xfrm>
            <a:custGeom>
              <a:rect b="b" l="l" r="r" t="t"/>
              <a:pathLst>
                <a:path extrusionOk="0" h="43892" w="182737">
                  <a:moveTo>
                    <a:pt x="181632" y="1"/>
                  </a:moveTo>
                  <a:lnTo>
                    <a:pt x="178563" y="1005"/>
                  </a:lnTo>
                  <a:lnTo>
                    <a:pt x="177603" y="1318"/>
                  </a:lnTo>
                  <a:cubicBezTo>
                    <a:pt x="176331" y="1731"/>
                    <a:pt x="175048" y="2143"/>
                    <a:pt x="173776" y="2556"/>
                  </a:cubicBezTo>
                  <a:cubicBezTo>
                    <a:pt x="173664" y="2590"/>
                    <a:pt x="173552" y="2623"/>
                    <a:pt x="173452" y="2657"/>
                  </a:cubicBezTo>
                  <a:lnTo>
                    <a:pt x="173419" y="2657"/>
                  </a:lnTo>
                  <a:cubicBezTo>
                    <a:pt x="172593" y="2925"/>
                    <a:pt x="171767" y="3192"/>
                    <a:pt x="170941" y="3449"/>
                  </a:cubicBezTo>
                  <a:cubicBezTo>
                    <a:pt x="170037" y="3739"/>
                    <a:pt x="169122" y="4029"/>
                    <a:pt x="168218" y="4320"/>
                  </a:cubicBezTo>
                  <a:cubicBezTo>
                    <a:pt x="164045" y="5625"/>
                    <a:pt x="159882" y="6931"/>
                    <a:pt x="155708" y="8214"/>
                  </a:cubicBezTo>
                  <a:cubicBezTo>
                    <a:pt x="147037" y="10870"/>
                    <a:pt x="138333" y="13448"/>
                    <a:pt x="129618" y="15959"/>
                  </a:cubicBezTo>
                  <a:cubicBezTo>
                    <a:pt x="114128" y="20412"/>
                    <a:pt x="98583" y="24641"/>
                    <a:pt x="82937" y="28491"/>
                  </a:cubicBezTo>
                  <a:cubicBezTo>
                    <a:pt x="80962" y="28982"/>
                    <a:pt x="78987" y="29462"/>
                    <a:pt x="77012" y="29942"/>
                  </a:cubicBezTo>
                  <a:cubicBezTo>
                    <a:pt x="75070" y="30410"/>
                    <a:pt x="73128" y="30868"/>
                    <a:pt x="71186" y="31314"/>
                  </a:cubicBezTo>
                  <a:cubicBezTo>
                    <a:pt x="70606" y="31459"/>
                    <a:pt x="70037" y="31593"/>
                    <a:pt x="69457" y="31716"/>
                  </a:cubicBezTo>
                  <a:cubicBezTo>
                    <a:pt x="64982" y="32765"/>
                    <a:pt x="60507" y="33758"/>
                    <a:pt x="56021" y="34718"/>
                  </a:cubicBezTo>
                  <a:cubicBezTo>
                    <a:pt x="54168" y="35120"/>
                    <a:pt x="52305" y="35510"/>
                    <a:pt x="50452" y="35890"/>
                  </a:cubicBezTo>
                  <a:cubicBezTo>
                    <a:pt x="41569" y="37709"/>
                    <a:pt x="32642" y="39360"/>
                    <a:pt x="23669" y="40711"/>
                  </a:cubicBezTo>
                  <a:cubicBezTo>
                    <a:pt x="15824" y="41905"/>
                    <a:pt x="7923" y="42864"/>
                    <a:pt x="0" y="43378"/>
                  </a:cubicBezTo>
                  <a:lnTo>
                    <a:pt x="0" y="43891"/>
                  </a:lnTo>
                  <a:cubicBezTo>
                    <a:pt x="7957" y="43500"/>
                    <a:pt x="15902" y="42664"/>
                    <a:pt x="23803" y="41592"/>
                  </a:cubicBezTo>
                  <a:cubicBezTo>
                    <a:pt x="32809" y="40387"/>
                    <a:pt x="41792" y="38869"/>
                    <a:pt x="50720" y="37195"/>
                  </a:cubicBezTo>
                  <a:cubicBezTo>
                    <a:pt x="51546" y="37039"/>
                    <a:pt x="52383" y="36883"/>
                    <a:pt x="53220" y="36727"/>
                  </a:cubicBezTo>
                  <a:cubicBezTo>
                    <a:pt x="61310" y="35153"/>
                    <a:pt x="69379" y="33479"/>
                    <a:pt x="77425" y="31683"/>
                  </a:cubicBezTo>
                  <a:cubicBezTo>
                    <a:pt x="80214" y="31058"/>
                    <a:pt x="83004" y="30422"/>
                    <a:pt x="85794" y="29774"/>
                  </a:cubicBezTo>
                  <a:cubicBezTo>
                    <a:pt x="100714" y="26304"/>
                    <a:pt x="115557" y="22532"/>
                    <a:pt x="130343" y="18537"/>
                  </a:cubicBezTo>
                  <a:cubicBezTo>
                    <a:pt x="139114" y="16171"/>
                    <a:pt x="147874" y="13727"/>
                    <a:pt x="156601" y="11205"/>
                  </a:cubicBezTo>
                  <a:cubicBezTo>
                    <a:pt x="161389" y="9821"/>
                    <a:pt x="166165" y="8415"/>
                    <a:pt x="170941" y="6987"/>
                  </a:cubicBezTo>
                  <a:cubicBezTo>
                    <a:pt x="173262" y="6284"/>
                    <a:pt x="175572" y="5592"/>
                    <a:pt x="177893" y="4878"/>
                  </a:cubicBezTo>
                  <a:cubicBezTo>
                    <a:pt x="178083" y="4822"/>
                    <a:pt x="178284" y="4766"/>
                    <a:pt x="178485" y="4699"/>
                  </a:cubicBezTo>
                  <a:cubicBezTo>
                    <a:pt x="178708" y="4632"/>
                    <a:pt x="178931" y="4565"/>
                    <a:pt x="179166" y="4487"/>
                  </a:cubicBezTo>
                  <a:cubicBezTo>
                    <a:pt x="179378" y="4420"/>
                    <a:pt x="179601" y="4353"/>
                    <a:pt x="179813" y="4286"/>
                  </a:cubicBezTo>
                  <a:cubicBezTo>
                    <a:pt x="180270" y="4152"/>
                    <a:pt x="180739" y="3996"/>
                    <a:pt x="181208" y="3851"/>
                  </a:cubicBezTo>
                  <a:cubicBezTo>
                    <a:pt x="181375" y="3806"/>
                    <a:pt x="181554" y="3750"/>
                    <a:pt x="181721" y="3695"/>
                  </a:cubicBezTo>
                  <a:cubicBezTo>
                    <a:pt x="182056" y="3594"/>
                    <a:pt x="182402" y="3483"/>
                    <a:pt x="182737" y="3382"/>
                  </a:cubicBezTo>
                  <a:lnTo>
                    <a:pt x="182580" y="2925"/>
                  </a:lnTo>
                  <a:lnTo>
                    <a:pt x="181632" y="1"/>
                  </a:lnTo>
                  <a:close/>
                </a:path>
              </a:pathLst>
            </a:custGeom>
            <a:solidFill>
              <a:srgbClr val="F2F4F8">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7" name="Google Shape;137;p22"/>
            <p:cNvSpPr/>
            <p:nvPr/>
          </p:nvSpPr>
          <p:spPr>
            <a:xfrm>
              <a:off x="4658100" y="3159200"/>
              <a:ext cx="207050" cy="155425"/>
            </a:xfrm>
            <a:custGeom>
              <a:rect b="b" l="l" r="r" t="t"/>
              <a:pathLst>
                <a:path extrusionOk="0" h="6217" w="8282">
                  <a:moveTo>
                    <a:pt x="1240" y="0"/>
                  </a:moveTo>
                  <a:lnTo>
                    <a:pt x="1" y="213"/>
                  </a:lnTo>
                  <a:cubicBezTo>
                    <a:pt x="548" y="581"/>
                    <a:pt x="7757" y="5625"/>
                    <a:pt x="8281" y="6216"/>
                  </a:cubicBezTo>
                  <a:cubicBezTo>
                    <a:pt x="7835" y="5591"/>
                    <a:pt x="1240" y="0"/>
                    <a:pt x="12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8" name="Google Shape;138;p22"/>
            <p:cNvSpPr/>
            <p:nvPr/>
          </p:nvSpPr>
          <p:spPr>
            <a:xfrm>
              <a:off x="4524475" y="3164225"/>
              <a:ext cx="341225" cy="162100"/>
            </a:xfrm>
            <a:custGeom>
              <a:rect b="b" l="l" r="r" t="t"/>
              <a:pathLst>
                <a:path extrusionOk="0" h="6484" w="13649">
                  <a:moveTo>
                    <a:pt x="5357" y="0"/>
                  </a:moveTo>
                  <a:lnTo>
                    <a:pt x="0" y="927"/>
                  </a:lnTo>
                  <a:cubicBezTo>
                    <a:pt x="0" y="927"/>
                    <a:pt x="190" y="1016"/>
                    <a:pt x="514" y="1183"/>
                  </a:cubicBezTo>
                  <a:lnTo>
                    <a:pt x="1831" y="1831"/>
                  </a:lnTo>
                  <a:cubicBezTo>
                    <a:pt x="1976" y="1909"/>
                    <a:pt x="2121" y="1976"/>
                    <a:pt x="2277" y="2054"/>
                  </a:cubicBezTo>
                  <a:cubicBezTo>
                    <a:pt x="2288" y="2065"/>
                    <a:pt x="2299" y="2065"/>
                    <a:pt x="2299" y="2065"/>
                  </a:cubicBezTo>
                  <a:lnTo>
                    <a:pt x="2433" y="2132"/>
                  </a:lnTo>
                  <a:cubicBezTo>
                    <a:pt x="5614" y="3716"/>
                    <a:pt x="10825" y="6328"/>
                    <a:pt x="10970" y="6439"/>
                  </a:cubicBezTo>
                  <a:cubicBezTo>
                    <a:pt x="11019" y="6470"/>
                    <a:pt x="11168" y="6484"/>
                    <a:pt x="11372" y="6484"/>
                  </a:cubicBezTo>
                  <a:cubicBezTo>
                    <a:pt x="11682" y="6484"/>
                    <a:pt x="12118" y="6453"/>
                    <a:pt x="12521" y="6406"/>
                  </a:cubicBezTo>
                  <a:lnTo>
                    <a:pt x="12544" y="6406"/>
                  </a:lnTo>
                  <a:cubicBezTo>
                    <a:pt x="13091" y="6328"/>
                    <a:pt x="13593" y="6216"/>
                    <a:pt x="13649" y="6093"/>
                  </a:cubicBezTo>
                  <a:cubicBezTo>
                    <a:pt x="13649" y="6082"/>
                    <a:pt x="13649" y="6071"/>
                    <a:pt x="13649" y="6071"/>
                  </a:cubicBezTo>
                  <a:lnTo>
                    <a:pt x="13649" y="6060"/>
                  </a:lnTo>
                  <a:cubicBezTo>
                    <a:pt x="13649" y="6049"/>
                    <a:pt x="13649" y="6049"/>
                    <a:pt x="13649" y="6038"/>
                  </a:cubicBezTo>
                  <a:lnTo>
                    <a:pt x="13626" y="6015"/>
                  </a:lnTo>
                  <a:cubicBezTo>
                    <a:pt x="13437" y="5792"/>
                    <a:pt x="12376" y="4989"/>
                    <a:pt x="11071" y="4040"/>
                  </a:cubicBezTo>
                  <a:cubicBezTo>
                    <a:pt x="10870" y="3906"/>
                    <a:pt x="10680" y="3761"/>
                    <a:pt x="10479" y="3627"/>
                  </a:cubicBezTo>
                  <a:cubicBezTo>
                    <a:pt x="10401" y="3571"/>
                    <a:pt x="10323" y="3516"/>
                    <a:pt x="10256" y="3471"/>
                  </a:cubicBezTo>
                  <a:cubicBezTo>
                    <a:pt x="8102" y="1920"/>
                    <a:pt x="5669" y="212"/>
                    <a:pt x="5357" y="0"/>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39" name="Google Shape;139;p22"/>
            <p:cNvSpPr/>
            <p:nvPr/>
          </p:nvSpPr>
          <p:spPr>
            <a:xfrm>
              <a:off x="4581950" y="3216125"/>
              <a:ext cx="283750" cy="110200"/>
            </a:xfrm>
            <a:custGeom>
              <a:rect b="b" l="l" r="r" t="t"/>
              <a:pathLst>
                <a:path extrusionOk="0" h="4408" w="11350">
                  <a:moveTo>
                    <a:pt x="0" y="0"/>
                  </a:moveTo>
                  <a:lnTo>
                    <a:pt x="0" y="0"/>
                  </a:lnTo>
                  <a:cubicBezTo>
                    <a:pt x="3181" y="1585"/>
                    <a:pt x="8515" y="4252"/>
                    <a:pt x="8671" y="4363"/>
                  </a:cubicBezTo>
                  <a:cubicBezTo>
                    <a:pt x="8720" y="4394"/>
                    <a:pt x="8869" y="4408"/>
                    <a:pt x="9073" y="4408"/>
                  </a:cubicBezTo>
                  <a:cubicBezTo>
                    <a:pt x="9383" y="4408"/>
                    <a:pt x="9819" y="4377"/>
                    <a:pt x="10222" y="4330"/>
                  </a:cubicBezTo>
                  <a:lnTo>
                    <a:pt x="10245" y="4330"/>
                  </a:lnTo>
                  <a:cubicBezTo>
                    <a:pt x="10792" y="4252"/>
                    <a:pt x="11294" y="4140"/>
                    <a:pt x="11350" y="4017"/>
                  </a:cubicBezTo>
                  <a:cubicBezTo>
                    <a:pt x="11350" y="4006"/>
                    <a:pt x="11350" y="3995"/>
                    <a:pt x="11350" y="3995"/>
                  </a:cubicBezTo>
                  <a:lnTo>
                    <a:pt x="11350" y="3984"/>
                  </a:lnTo>
                  <a:cubicBezTo>
                    <a:pt x="11350" y="3973"/>
                    <a:pt x="11350" y="3973"/>
                    <a:pt x="11350" y="3962"/>
                  </a:cubicBezTo>
                  <a:lnTo>
                    <a:pt x="11327" y="3939"/>
                  </a:lnTo>
                  <a:cubicBezTo>
                    <a:pt x="11138" y="3716"/>
                    <a:pt x="10077" y="2924"/>
                    <a:pt x="8761" y="1975"/>
                  </a:cubicBezTo>
                  <a:cubicBezTo>
                    <a:pt x="8497" y="2273"/>
                    <a:pt x="8035" y="2394"/>
                    <a:pt x="7457" y="2394"/>
                  </a:cubicBezTo>
                  <a:cubicBezTo>
                    <a:pt x="4997" y="2394"/>
                    <a:pt x="425" y="199"/>
                    <a:pt x="0"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0" name="Google Shape;140;p22"/>
            <p:cNvSpPr/>
            <p:nvPr/>
          </p:nvSpPr>
          <p:spPr>
            <a:xfrm>
              <a:off x="4537025" y="3194075"/>
              <a:ext cx="249175" cy="68450"/>
            </a:xfrm>
            <a:custGeom>
              <a:rect b="b" l="l" r="r" t="t"/>
              <a:pathLst>
                <a:path extrusionOk="0" h="2738" w="9967">
                  <a:moveTo>
                    <a:pt x="1" y="0"/>
                  </a:moveTo>
                  <a:lnTo>
                    <a:pt x="1317" y="648"/>
                  </a:lnTo>
                  <a:cubicBezTo>
                    <a:pt x="1697" y="804"/>
                    <a:pt x="2087" y="960"/>
                    <a:pt x="2478" y="1105"/>
                  </a:cubicBezTo>
                  <a:cubicBezTo>
                    <a:pt x="3561" y="1529"/>
                    <a:pt x="4676" y="1898"/>
                    <a:pt x="5804" y="2221"/>
                  </a:cubicBezTo>
                  <a:cubicBezTo>
                    <a:pt x="6373" y="2377"/>
                    <a:pt x="6942" y="2522"/>
                    <a:pt x="7533" y="2623"/>
                  </a:cubicBezTo>
                  <a:cubicBezTo>
                    <a:pt x="7678" y="2645"/>
                    <a:pt x="7823" y="2668"/>
                    <a:pt x="7969" y="2690"/>
                  </a:cubicBezTo>
                  <a:lnTo>
                    <a:pt x="8415" y="2734"/>
                  </a:lnTo>
                  <a:cubicBezTo>
                    <a:pt x="8464" y="2737"/>
                    <a:pt x="8512" y="2738"/>
                    <a:pt x="8561" y="2738"/>
                  </a:cubicBezTo>
                  <a:cubicBezTo>
                    <a:pt x="9046" y="2738"/>
                    <a:pt x="9520" y="2636"/>
                    <a:pt x="9966" y="2433"/>
                  </a:cubicBezTo>
                  <a:cubicBezTo>
                    <a:pt x="9888" y="2377"/>
                    <a:pt x="9821" y="2322"/>
                    <a:pt x="9743" y="2288"/>
                  </a:cubicBezTo>
                  <a:cubicBezTo>
                    <a:pt x="9587" y="2333"/>
                    <a:pt x="9430" y="2377"/>
                    <a:pt x="9274" y="2400"/>
                  </a:cubicBezTo>
                  <a:cubicBezTo>
                    <a:pt x="9091" y="2433"/>
                    <a:pt x="8906" y="2446"/>
                    <a:pt x="8722" y="2446"/>
                  </a:cubicBezTo>
                  <a:cubicBezTo>
                    <a:pt x="8344" y="2446"/>
                    <a:pt x="7964" y="2389"/>
                    <a:pt x="7589" y="2322"/>
                  </a:cubicBezTo>
                  <a:cubicBezTo>
                    <a:pt x="7020" y="2210"/>
                    <a:pt x="6451" y="2065"/>
                    <a:pt x="5893" y="1909"/>
                  </a:cubicBezTo>
                  <a:cubicBezTo>
                    <a:pt x="4777" y="1596"/>
                    <a:pt x="3672" y="1228"/>
                    <a:pt x="2556" y="871"/>
                  </a:cubicBezTo>
                  <a:lnTo>
                    <a:pt x="1" y="0"/>
                  </a:ln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1" name="Google Shape;141;p22"/>
            <p:cNvSpPr/>
            <p:nvPr/>
          </p:nvSpPr>
          <p:spPr>
            <a:xfrm>
              <a:off x="5428675" y="2899475"/>
              <a:ext cx="1200775" cy="584250"/>
            </a:xfrm>
            <a:custGeom>
              <a:rect b="b" l="l" r="r" t="t"/>
              <a:pathLst>
                <a:path extrusionOk="0" h="23370" w="48031">
                  <a:moveTo>
                    <a:pt x="15802" y="0"/>
                  </a:moveTo>
                  <a:lnTo>
                    <a:pt x="0" y="6249"/>
                  </a:lnTo>
                  <a:cubicBezTo>
                    <a:pt x="0" y="6249"/>
                    <a:pt x="42953" y="23156"/>
                    <a:pt x="43545" y="23323"/>
                  </a:cubicBezTo>
                  <a:cubicBezTo>
                    <a:pt x="43650" y="23354"/>
                    <a:pt x="43885" y="23369"/>
                    <a:pt x="44196" y="23369"/>
                  </a:cubicBezTo>
                  <a:cubicBezTo>
                    <a:pt x="45475" y="23369"/>
                    <a:pt x="48031" y="23105"/>
                    <a:pt x="48031" y="22531"/>
                  </a:cubicBezTo>
                  <a:cubicBezTo>
                    <a:pt x="46558" y="21437"/>
                    <a:pt x="41982" y="18223"/>
                    <a:pt x="36715" y="14541"/>
                  </a:cubicBezTo>
                  <a:cubicBezTo>
                    <a:pt x="36514" y="14396"/>
                    <a:pt x="36325" y="14262"/>
                    <a:pt x="36124" y="14117"/>
                  </a:cubicBezTo>
                  <a:cubicBezTo>
                    <a:pt x="35967" y="14016"/>
                    <a:pt x="35822" y="13916"/>
                    <a:pt x="35677" y="13804"/>
                  </a:cubicBezTo>
                  <a:cubicBezTo>
                    <a:pt x="28078" y="8504"/>
                    <a:pt x="19373" y="2466"/>
                    <a:pt x="16461" y="446"/>
                  </a:cubicBezTo>
                  <a:lnTo>
                    <a:pt x="16260" y="312"/>
                  </a:lnTo>
                  <a:cubicBezTo>
                    <a:pt x="16081" y="190"/>
                    <a:pt x="15925" y="78"/>
                    <a:pt x="15802" y="0"/>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2" name="Google Shape;142;p22"/>
            <p:cNvSpPr/>
            <p:nvPr/>
          </p:nvSpPr>
          <p:spPr>
            <a:xfrm>
              <a:off x="5823725" y="2879650"/>
              <a:ext cx="805725" cy="583100"/>
            </a:xfrm>
            <a:custGeom>
              <a:rect b="b" l="l" r="r" t="t"/>
              <a:pathLst>
                <a:path extrusionOk="0" h="23324" w="32229">
                  <a:moveTo>
                    <a:pt x="1998" y="1"/>
                  </a:moveTo>
                  <a:lnTo>
                    <a:pt x="0" y="793"/>
                  </a:lnTo>
                  <a:cubicBezTo>
                    <a:pt x="3281" y="3070"/>
                    <a:pt x="28379" y="20445"/>
                    <a:pt x="32229" y="23324"/>
                  </a:cubicBezTo>
                  <a:cubicBezTo>
                    <a:pt x="32218" y="23235"/>
                    <a:pt x="32173" y="23168"/>
                    <a:pt x="32106" y="23112"/>
                  </a:cubicBezTo>
                  <a:cubicBezTo>
                    <a:pt x="31225" y="22230"/>
                    <a:pt x="1998" y="1"/>
                    <a:pt x="19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3" name="Google Shape;143;p22"/>
            <p:cNvSpPr/>
            <p:nvPr/>
          </p:nvSpPr>
          <p:spPr>
            <a:xfrm>
              <a:off x="5428675" y="2899475"/>
              <a:ext cx="1200775" cy="584250"/>
            </a:xfrm>
            <a:custGeom>
              <a:rect b="b" l="l" r="r" t="t"/>
              <a:pathLst>
                <a:path extrusionOk="0" h="23370" w="48031">
                  <a:moveTo>
                    <a:pt x="15802" y="0"/>
                  </a:moveTo>
                  <a:lnTo>
                    <a:pt x="0" y="6249"/>
                  </a:lnTo>
                  <a:cubicBezTo>
                    <a:pt x="0" y="6249"/>
                    <a:pt x="42953" y="23156"/>
                    <a:pt x="43545" y="23323"/>
                  </a:cubicBezTo>
                  <a:cubicBezTo>
                    <a:pt x="43650" y="23354"/>
                    <a:pt x="43885" y="23369"/>
                    <a:pt x="44196" y="23369"/>
                  </a:cubicBezTo>
                  <a:cubicBezTo>
                    <a:pt x="45475" y="23369"/>
                    <a:pt x="48031" y="23105"/>
                    <a:pt x="48031" y="22531"/>
                  </a:cubicBezTo>
                  <a:cubicBezTo>
                    <a:pt x="46558" y="21437"/>
                    <a:pt x="41982" y="18223"/>
                    <a:pt x="36715" y="14541"/>
                  </a:cubicBezTo>
                  <a:cubicBezTo>
                    <a:pt x="35833" y="15408"/>
                    <a:pt x="34423" y="15847"/>
                    <a:pt x="32691" y="15847"/>
                  </a:cubicBezTo>
                  <a:cubicBezTo>
                    <a:pt x="29516" y="15847"/>
                    <a:pt x="25256" y="14370"/>
                    <a:pt x="21170" y="11338"/>
                  </a:cubicBezTo>
                  <a:cubicBezTo>
                    <a:pt x="11897" y="4464"/>
                    <a:pt x="15802" y="0"/>
                    <a:pt x="15802"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4" name="Google Shape;144;p22"/>
            <p:cNvSpPr/>
            <p:nvPr/>
          </p:nvSpPr>
          <p:spPr>
            <a:xfrm>
              <a:off x="5828175" y="2907275"/>
              <a:ext cx="503600" cy="367325"/>
            </a:xfrm>
            <a:custGeom>
              <a:rect b="b" l="l" r="r" t="t"/>
              <a:pathLst>
                <a:path extrusionOk="0" h="14693" w="20144">
                  <a:moveTo>
                    <a:pt x="280" y="0"/>
                  </a:moveTo>
                  <a:cubicBezTo>
                    <a:pt x="34" y="949"/>
                    <a:pt x="1" y="1942"/>
                    <a:pt x="179" y="2902"/>
                  </a:cubicBezTo>
                  <a:cubicBezTo>
                    <a:pt x="313" y="3549"/>
                    <a:pt x="514" y="4185"/>
                    <a:pt x="771" y="4799"/>
                  </a:cubicBezTo>
                  <a:cubicBezTo>
                    <a:pt x="1050" y="5402"/>
                    <a:pt x="1373" y="5971"/>
                    <a:pt x="1753" y="6518"/>
                  </a:cubicBezTo>
                  <a:cubicBezTo>
                    <a:pt x="2512" y="7600"/>
                    <a:pt x="3404" y="8571"/>
                    <a:pt x="4420" y="9419"/>
                  </a:cubicBezTo>
                  <a:cubicBezTo>
                    <a:pt x="5413" y="10256"/>
                    <a:pt x="6484" y="11004"/>
                    <a:pt x="7600" y="11673"/>
                  </a:cubicBezTo>
                  <a:cubicBezTo>
                    <a:pt x="9821" y="12979"/>
                    <a:pt x="12209" y="14128"/>
                    <a:pt x="14821" y="14541"/>
                  </a:cubicBezTo>
                  <a:cubicBezTo>
                    <a:pt x="15365" y="14643"/>
                    <a:pt x="15916" y="14693"/>
                    <a:pt x="16465" y="14693"/>
                  </a:cubicBezTo>
                  <a:cubicBezTo>
                    <a:pt x="17243" y="14693"/>
                    <a:pt x="18019" y="14592"/>
                    <a:pt x="18771" y="14396"/>
                  </a:cubicBezTo>
                  <a:cubicBezTo>
                    <a:pt x="19251" y="14251"/>
                    <a:pt x="19708" y="14061"/>
                    <a:pt x="20144" y="13816"/>
                  </a:cubicBezTo>
                  <a:cubicBezTo>
                    <a:pt x="19987" y="13704"/>
                    <a:pt x="19842" y="13604"/>
                    <a:pt x="19708" y="13503"/>
                  </a:cubicBezTo>
                  <a:cubicBezTo>
                    <a:pt x="19363" y="13626"/>
                    <a:pt x="19005" y="13704"/>
                    <a:pt x="18648" y="13760"/>
                  </a:cubicBezTo>
                  <a:cubicBezTo>
                    <a:pt x="18267" y="13817"/>
                    <a:pt x="17881" y="13846"/>
                    <a:pt x="17496" y="13846"/>
                  </a:cubicBezTo>
                  <a:cubicBezTo>
                    <a:pt x="17273" y="13846"/>
                    <a:pt x="17050" y="13836"/>
                    <a:pt x="16829" y="13816"/>
                  </a:cubicBezTo>
                  <a:cubicBezTo>
                    <a:pt x="16227" y="13771"/>
                    <a:pt x="15624" y="13671"/>
                    <a:pt x="15033" y="13526"/>
                  </a:cubicBezTo>
                  <a:cubicBezTo>
                    <a:pt x="13839" y="13224"/>
                    <a:pt x="12689" y="12812"/>
                    <a:pt x="11573" y="12287"/>
                  </a:cubicBezTo>
                  <a:cubicBezTo>
                    <a:pt x="10446" y="11763"/>
                    <a:pt x="9352" y="11182"/>
                    <a:pt x="8292" y="10535"/>
                  </a:cubicBezTo>
                  <a:cubicBezTo>
                    <a:pt x="7221" y="9899"/>
                    <a:pt x="6205" y="9207"/>
                    <a:pt x="5235" y="8437"/>
                  </a:cubicBezTo>
                  <a:cubicBezTo>
                    <a:pt x="4744" y="8058"/>
                    <a:pt x="4286" y="7656"/>
                    <a:pt x="3840" y="7232"/>
                  </a:cubicBezTo>
                  <a:cubicBezTo>
                    <a:pt x="3628" y="7020"/>
                    <a:pt x="3416" y="6797"/>
                    <a:pt x="3204" y="6585"/>
                  </a:cubicBezTo>
                  <a:cubicBezTo>
                    <a:pt x="2992" y="6361"/>
                    <a:pt x="2791" y="6127"/>
                    <a:pt x="2601" y="5893"/>
                  </a:cubicBezTo>
                  <a:cubicBezTo>
                    <a:pt x="1820" y="4955"/>
                    <a:pt x="1217" y="3895"/>
                    <a:pt x="827" y="2735"/>
                  </a:cubicBezTo>
                  <a:cubicBezTo>
                    <a:pt x="548" y="1898"/>
                    <a:pt x="436" y="1016"/>
                    <a:pt x="481" y="146"/>
                  </a:cubicBezTo>
                  <a:lnTo>
                    <a:pt x="280" y="0"/>
                  </a:ln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5" name="Google Shape;145;p22"/>
            <p:cNvSpPr/>
            <p:nvPr/>
          </p:nvSpPr>
          <p:spPr>
            <a:xfrm>
              <a:off x="5666650" y="3132725"/>
              <a:ext cx="114675" cy="76825"/>
            </a:xfrm>
            <a:custGeom>
              <a:rect b="b" l="l" r="r" t="t"/>
              <a:pathLst>
                <a:path extrusionOk="0" h="3073" w="4587">
                  <a:moveTo>
                    <a:pt x="3442" y="1"/>
                  </a:moveTo>
                  <a:cubicBezTo>
                    <a:pt x="3039" y="1"/>
                    <a:pt x="2600" y="198"/>
                    <a:pt x="2355" y="312"/>
                  </a:cubicBezTo>
                  <a:cubicBezTo>
                    <a:pt x="391" y="1260"/>
                    <a:pt x="0" y="1796"/>
                    <a:pt x="34" y="2298"/>
                  </a:cubicBezTo>
                  <a:cubicBezTo>
                    <a:pt x="80" y="2865"/>
                    <a:pt x="388" y="3072"/>
                    <a:pt x="827" y="3072"/>
                  </a:cubicBezTo>
                  <a:cubicBezTo>
                    <a:pt x="1339" y="3072"/>
                    <a:pt x="2029" y="2790"/>
                    <a:pt x="2690" y="2466"/>
                  </a:cubicBezTo>
                  <a:cubicBezTo>
                    <a:pt x="3147" y="2242"/>
                    <a:pt x="4587" y="1606"/>
                    <a:pt x="4263" y="624"/>
                  </a:cubicBezTo>
                  <a:cubicBezTo>
                    <a:pt x="4113" y="148"/>
                    <a:pt x="3791" y="1"/>
                    <a:pt x="3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6" name="Google Shape;146;p22"/>
            <p:cNvSpPr/>
            <p:nvPr/>
          </p:nvSpPr>
          <p:spPr>
            <a:xfrm>
              <a:off x="5915775" y="3234700"/>
              <a:ext cx="114975" cy="76850"/>
            </a:xfrm>
            <a:custGeom>
              <a:rect b="b" l="l" r="r" t="t"/>
              <a:pathLst>
                <a:path extrusionOk="0" h="3074" w="4599">
                  <a:moveTo>
                    <a:pt x="3442" y="1"/>
                  </a:moveTo>
                  <a:cubicBezTo>
                    <a:pt x="3039" y="1"/>
                    <a:pt x="2601" y="197"/>
                    <a:pt x="2356" y="317"/>
                  </a:cubicBezTo>
                  <a:cubicBezTo>
                    <a:pt x="391" y="1266"/>
                    <a:pt x="1" y="1801"/>
                    <a:pt x="34" y="2304"/>
                  </a:cubicBezTo>
                  <a:cubicBezTo>
                    <a:pt x="81" y="2868"/>
                    <a:pt x="386" y="3074"/>
                    <a:pt x="823" y="3074"/>
                  </a:cubicBezTo>
                  <a:cubicBezTo>
                    <a:pt x="1335" y="3074"/>
                    <a:pt x="2027" y="2790"/>
                    <a:pt x="2690" y="2471"/>
                  </a:cubicBezTo>
                  <a:cubicBezTo>
                    <a:pt x="3148" y="2248"/>
                    <a:pt x="4599" y="1600"/>
                    <a:pt x="4264" y="618"/>
                  </a:cubicBezTo>
                  <a:cubicBezTo>
                    <a:pt x="4114" y="148"/>
                    <a:pt x="3791" y="1"/>
                    <a:pt x="3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7" name="Google Shape;147;p22"/>
            <p:cNvSpPr/>
            <p:nvPr/>
          </p:nvSpPr>
          <p:spPr>
            <a:xfrm>
              <a:off x="6164925" y="3336675"/>
              <a:ext cx="114950" cy="76800"/>
            </a:xfrm>
            <a:custGeom>
              <a:rect b="b" l="l" r="r" t="t"/>
              <a:pathLst>
                <a:path extrusionOk="0" h="3072" w="4598">
                  <a:moveTo>
                    <a:pt x="3442" y="0"/>
                  </a:moveTo>
                  <a:cubicBezTo>
                    <a:pt x="3038" y="0"/>
                    <a:pt x="2600" y="198"/>
                    <a:pt x="2355" y="311"/>
                  </a:cubicBezTo>
                  <a:cubicBezTo>
                    <a:pt x="391" y="1260"/>
                    <a:pt x="0" y="1796"/>
                    <a:pt x="34" y="2298"/>
                  </a:cubicBezTo>
                  <a:cubicBezTo>
                    <a:pt x="80" y="2864"/>
                    <a:pt x="388" y="3072"/>
                    <a:pt x="827" y="3072"/>
                  </a:cubicBezTo>
                  <a:cubicBezTo>
                    <a:pt x="1339" y="3072"/>
                    <a:pt x="2029" y="2790"/>
                    <a:pt x="2690" y="2465"/>
                  </a:cubicBezTo>
                  <a:cubicBezTo>
                    <a:pt x="3147" y="2242"/>
                    <a:pt x="4598" y="1606"/>
                    <a:pt x="4263" y="624"/>
                  </a:cubicBezTo>
                  <a:cubicBezTo>
                    <a:pt x="4113" y="148"/>
                    <a:pt x="3790" y="0"/>
                    <a:pt x="34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8" name="Google Shape;148;p22"/>
            <p:cNvSpPr/>
            <p:nvPr/>
          </p:nvSpPr>
          <p:spPr>
            <a:xfrm>
              <a:off x="5754800" y="2935425"/>
              <a:ext cx="415450" cy="324925"/>
            </a:xfrm>
            <a:custGeom>
              <a:rect b="b" l="l" r="r" t="t"/>
              <a:pathLst>
                <a:path extrusionOk="0" h="12997" w="16618">
                  <a:moveTo>
                    <a:pt x="12728" y="0"/>
                  </a:moveTo>
                  <a:cubicBezTo>
                    <a:pt x="12691" y="0"/>
                    <a:pt x="12656" y="1"/>
                    <a:pt x="12622" y="2"/>
                  </a:cubicBezTo>
                  <a:cubicBezTo>
                    <a:pt x="11830" y="24"/>
                    <a:pt x="11071" y="113"/>
                    <a:pt x="9352" y="839"/>
                  </a:cubicBezTo>
                  <a:cubicBezTo>
                    <a:pt x="8304" y="1285"/>
                    <a:pt x="6897" y="1966"/>
                    <a:pt x="4900" y="3015"/>
                  </a:cubicBezTo>
                  <a:cubicBezTo>
                    <a:pt x="3248" y="3885"/>
                    <a:pt x="1" y="5447"/>
                    <a:pt x="269" y="8594"/>
                  </a:cubicBezTo>
                  <a:cubicBezTo>
                    <a:pt x="324" y="9108"/>
                    <a:pt x="447" y="9621"/>
                    <a:pt x="637" y="10101"/>
                  </a:cubicBezTo>
                  <a:cubicBezTo>
                    <a:pt x="1475" y="12227"/>
                    <a:pt x="2752" y="12996"/>
                    <a:pt x="4412" y="12996"/>
                  </a:cubicBezTo>
                  <a:cubicBezTo>
                    <a:pt x="6001" y="12996"/>
                    <a:pt x="7940" y="12291"/>
                    <a:pt x="10178" y="11395"/>
                  </a:cubicBezTo>
                  <a:cubicBezTo>
                    <a:pt x="11908" y="10715"/>
                    <a:pt x="14631" y="9945"/>
                    <a:pt x="15836" y="7802"/>
                  </a:cubicBezTo>
                  <a:cubicBezTo>
                    <a:pt x="16372" y="6853"/>
                    <a:pt x="16617" y="5637"/>
                    <a:pt x="16327" y="4052"/>
                  </a:cubicBezTo>
                  <a:cubicBezTo>
                    <a:pt x="15660" y="342"/>
                    <a:pt x="13698" y="0"/>
                    <a:pt x="12728" y="0"/>
                  </a:cubicBezTo>
                  <a:close/>
                </a:path>
              </a:pathLst>
            </a:custGeom>
            <a:solidFill>
              <a:srgbClr val="FFB2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 name="Google Shape;149;p22"/>
            <p:cNvSpPr/>
            <p:nvPr/>
          </p:nvSpPr>
          <p:spPr>
            <a:xfrm>
              <a:off x="5761500" y="2935425"/>
              <a:ext cx="408750" cy="324925"/>
            </a:xfrm>
            <a:custGeom>
              <a:rect b="b" l="l" r="r" t="t"/>
              <a:pathLst>
                <a:path extrusionOk="0" h="12997" w="16350">
                  <a:moveTo>
                    <a:pt x="12457" y="0"/>
                  </a:moveTo>
                  <a:cubicBezTo>
                    <a:pt x="12421" y="0"/>
                    <a:pt x="12387" y="1"/>
                    <a:pt x="12354" y="2"/>
                  </a:cubicBezTo>
                  <a:cubicBezTo>
                    <a:pt x="11562" y="24"/>
                    <a:pt x="10803" y="124"/>
                    <a:pt x="9084" y="839"/>
                  </a:cubicBezTo>
                  <a:cubicBezTo>
                    <a:pt x="15423" y="4186"/>
                    <a:pt x="10212" y="9889"/>
                    <a:pt x="5837" y="10570"/>
                  </a:cubicBezTo>
                  <a:cubicBezTo>
                    <a:pt x="5353" y="10643"/>
                    <a:pt x="4905" y="10676"/>
                    <a:pt x="4490" y="10676"/>
                  </a:cubicBezTo>
                  <a:cubicBezTo>
                    <a:pt x="1384" y="10676"/>
                    <a:pt x="158" y="8840"/>
                    <a:pt x="1" y="8594"/>
                  </a:cubicBezTo>
                  <a:lnTo>
                    <a:pt x="1" y="8594"/>
                  </a:lnTo>
                  <a:cubicBezTo>
                    <a:pt x="56" y="9108"/>
                    <a:pt x="179" y="9621"/>
                    <a:pt x="369" y="10101"/>
                  </a:cubicBezTo>
                  <a:cubicBezTo>
                    <a:pt x="1207" y="12227"/>
                    <a:pt x="2484" y="12996"/>
                    <a:pt x="4144" y="12996"/>
                  </a:cubicBezTo>
                  <a:cubicBezTo>
                    <a:pt x="5733" y="12996"/>
                    <a:pt x="7672" y="12291"/>
                    <a:pt x="9910" y="11395"/>
                  </a:cubicBezTo>
                  <a:cubicBezTo>
                    <a:pt x="11640" y="10715"/>
                    <a:pt x="14363" y="9945"/>
                    <a:pt x="15568" y="7802"/>
                  </a:cubicBezTo>
                  <a:cubicBezTo>
                    <a:pt x="16104" y="6853"/>
                    <a:pt x="16349" y="5637"/>
                    <a:pt x="16059" y="4052"/>
                  </a:cubicBezTo>
                  <a:cubicBezTo>
                    <a:pt x="15392" y="349"/>
                    <a:pt x="13426" y="0"/>
                    <a:pt x="12457" y="0"/>
                  </a:cubicBezTo>
                  <a:close/>
                </a:path>
              </a:pathLst>
            </a:custGeom>
            <a:solidFill>
              <a:srgbClr val="F5A2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0" name="Google Shape;150;p22"/>
            <p:cNvSpPr/>
            <p:nvPr/>
          </p:nvSpPr>
          <p:spPr>
            <a:xfrm>
              <a:off x="5988875" y="2949950"/>
              <a:ext cx="163225" cy="211775"/>
            </a:xfrm>
            <a:custGeom>
              <a:rect b="b" l="l" r="r" t="t"/>
              <a:pathLst>
                <a:path extrusionOk="0" h="8471" w="6529">
                  <a:moveTo>
                    <a:pt x="3259" y="1"/>
                  </a:moveTo>
                  <a:cubicBezTo>
                    <a:pt x="1463" y="1"/>
                    <a:pt x="1" y="1898"/>
                    <a:pt x="1" y="4241"/>
                  </a:cubicBezTo>
                  <a:cubicBezTo>
                    <a:pt x="1" y="6574"/>
                    <a:pt x="1463" y="8471"/>
                    <a:pt x="3259" y="8471"/>
                  </a:cubicBezTo>
                  <a:cubicBezTo>
                    <a:pt x="5067" y="8471"/>
                    <a:pt x="6529" y="6574"/>
                    <a:pt x="6529" y="4241"/>
                  </a:cubicBezTo>
                  <a:cubicBezTo>
                    <a:pt x="6529" y="1898"/>
                    <a:pt x="5067" y="1"/>
                    <a:pt x="3259" y="1"/>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 name="Google Shape;151;p22"/>
            <p:cNvSpPr/>
            <p:nvPr/>
          </p:nvSpPr>
          <p:spPr>
            <a:xfrm>
              <a:off x="5998375" y="2962525"/>
              <a:ext cx="144250" cy="186925"/>
            </a:xfrm>
            <a:custGeom>
              <a:rect b="b" l="l" r="r" t="t"/>
              <a:pathLst>
                <a:path extrusionOk="0" h="7477" w="5770">
                  <a:moveTo>
                    <a:pt x="2879" y="0"/>
                  </a:moveTo>
                  <a:cubicBezTo>
                    <a:pt x="1283" y="0"/>
                    <a:pt x="0" y="1674"/>
                    <a:pt x="0" y="3738"/>
                  </a:cubicBezTo>
                  <a:cubicBezTo>
                    <a:pt x="0" y="5803"/>
                    <a:pt x="1283" y="7477"/>
                    <a:pt x="2879" y="7477"/>
                  </a:cubicBezTo>
                  <a:cubicBezTo>
                    <a:pt x="4475" y="7477"/>
                    <a:pt x="5770" y="5803"/>
                    <a:pt x="5770" y="3738"/>
                  </a:cubicBezTo>
                  <a:cubicBezTo>
                    <a:pt x="5770" y="1674"/>
                    <a:pt x="4475" y="0"/>
                    <a:pt x="2879" y="0"/>
                  </a:cubicBezTo>
                  <a:close/>
                </a:path>
              </a:pathLst>
            </a:cu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 name="Google Shape;152;p22"/>
            <p:cNvSpPr/>
            <p:nvPr/>
          </p:nvSpPr>
          <p:spPr>
            <a:xfrm>
              <a:off x="3888100" y="2842550"/>
              <a:ext cx="553250" cy="207875"/>
            </a:xfrm>
            <a:custGeom>
              <a:rect b="b" l="l" r="r" t="t"/>
              <a:pathLst>
                <a:path extrusionOk="0" h="8315" w="22130">
                  <a:moveTo>
                    <a:pt x="1" y="0"/>
                  </a:moveTo>
                  <a:lnTo>
                    <a:pt x="1" y="0"/>
                  </a:lnTo>
                  <a:cubicBezTo>
                    <a:pt x="1306" y="436"/>
                    <a:pt x="8058" y="3315"/>
                    <a:pt x="13771" y="5770"/>
                  </a:cubicBezTo>
                  <a:cubicBezTo>
                    <a:pt x="16037" y="6741"/>
                    <a:pt x="18135" y="7645"/>
                    <a:pt x="19664" y="8314"/>
                  </a:cubicBezTo>
                  <a:lnTo>
                    <a:pt x="21371" y="7689"/>
                  </a:lnTo>
                  <a:lnTo>
                    <a:pt x="22130" y="7410"/>
                  </a:lnTo>
                  <a:cubicBezTo>
                    <a:pt x="22130" y="7410"/>
                    <a:pt x="21661" y="7265"/>
                    <a:pt x="20869" y="6986"/>
                  </a:cubicBezTo>
                  <a:cubicBezTo>
                    <a:pt x="20835" y="6975"/>
                    <a:pt x="20802" y="6964"/>
                    <a:pt x="20768" y="6953"/>
                  </a:cubicBezTo>
                  <a:cubicBezTo>
                    <a:pt x="20702" y="6931"/>
                    <a:pt x="20635" y="6908"/>
                    <a:pt x="20568" y="6886"/>
                  </a:cubicBezTo>
                  <a:cubicBezTo>
                    <a:pt x="20423" y="6841"/>
                    <a:pt x="20277" y="6785"/>
                    <a:pt x="20132" y="6741"/>
                  </a:cubicBezTo>
                  <a:lnTo>
                    <a:pt x="18436" y="6161"/>
                  </a:lnTo>
                  <a:lnTo>
                    <a:pt x="17889" y="5982"/>
                  </a:lnTo>
                  <a:cubicBezTo>
                    <a:pt x="16718" y="5580"/>
                    <a:pt x="15378" y="5134"/>
                    <a:pt x="13984" y="4665"/>
                  </a:cubicBezTo>
                  <a:cubicBezTo>
                    <a:pt x="13247" y="4408"/>
                    <a:pt x="12488" y="4163"/>
                    <a:pt x="11729" y="3895"/>
                  </a:cubicBezTo>
                  <a:lnTo>
                    <a:pt x="11160" y="3705"/>
                  </a:lnTo>
                  <a:cubicBezTo>
                    <a:pt x="9040" y="2991"/>
                    <a:pt x="6920" y="2277"/>
                    <a:pt x="5089" y="1663"/>
                  </a:cubicBezTo>
                  <a:lnTo>
                    <a:pt x="4632" y="1507"/>
                  </a:lnTo>
                  <a:lnTo>
                    <a:pt x="3929" y="1273"/>
                  </a:lnTo>
                  <a:cubicBezTo>
                    <a:pt x="3851" y="1250"/>
                    <a:pt x="3773" y="1228"/>
                    <a:pt x="3706" y="1206"/>
                  </a:cubicBezTo>
                  <a:cubicBezTo>
                    <a:pt x="3561" y="1150"/>
                    <a:pt x="3438" y="1116"/>
                    <a:pt x="3282" y="1061"/>
                  </a:cubicBezTo>
                  <a:cubicBezTo>
                    <a:pt x="3136" y="1016"/>
                    <a:pt x="2980" y="960"/>
                    <a:pt x="2835" y="916"/>
                  </a:cubicBezTo>
                  <a:lnTo>
                    <a:pt x="1541" y="480"/>
                  </a:lnTo>
                  <a:lnTo>
                    <a:pt x="1083" y="335"/>
                  </a:lnTo>
                  <a:cubicBezTo>
                    <a:pt x="916" y="291"/>
                    <a:pt x="771" y="235"/>
                    <a:pt x="637" y="190"/>
                  </a:cubicBezTo>
                  <a:lnTo>
                    <a:pt x="514" y="157"/>
                  </a:lnTo>
                  <a:lnTo>
                    <a:pt x="324" y="90"/>
                  </a:lnTo>
                  <a:lnTo>
                    <a:pt x="168" y="4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 name="Google Shape;153;p22"/>
            <p:cNvSpPr/>
            <p:nvPr/>
          </p:nvSpPr>
          <p:spPr>
            <a:xfrm>
              <a:off x="3747225" y="2834300"/>
              <a:ext cx="632475" cy="257700"/>
            </a:xfrm>
            <a:custGeom>
              <a:rect b="b" l="l" r="r" t="t"/>
              <a:pathLst>
                <a:path extrusionOk="0" h="10308" w="25299">
                  <a:moveTo>
                    <a:pt x="2465" y="0"/>
                  </a:moveTo>
                  <a:cubicBezTo>
                    <a:pt x="1223" y="0"/>
                    <a:pt x="122" y="109"/>
                    <a:pt x="34" y="286"/>
                  </a:cubicBezTo>
                  <a:cubicBezTo>
                    <a:pt x="0" y="353"/>
                    <a:pt x="993" y="888"/>
                    <a:pt x="2567" y="1681"/>
                  </a:cubicBezTo>
                  <a:cubicBezTo>
                    <a:pt x="3091" y="1937"/>
                    <a:pt x="3683" y="2228"/>
                    <a:pt x="4319" y="2540"/>
                  </a:cubicBezTo>
                  <a:lnTo>
                    <a:pt x="4397" y="2574"/>
                  </a:lnTo>
                  <a:lnTo>
                    <a:pt x="4464" y="2607"/>
                  </a:lnTo>
                  <a:cubicBezTo>
                    <a:pt x="10546" y="5575"/>
                    <a:pt x="20734" y="10307"/>
                    <a:pt x="20734" y="10307"/>
                  </a:cubicBezTo>
                  <a:lnTo>
                    <a:pt x="25299" y="8644"/>
                  </a:lnTo>
                  <a:cubicBezTo>
                    <a:pt x="23770" y="7975"/>
                    <a:pt x="21672" y="7071"/>
                    <a:pt x="19406" y="6100"/>
                  </a:cubicBezTo>
                  <a:cubicBezTo>
                    <a:pt x="19261" y="6033"/>
                    <a:pt x="19105" y="5966"/>
                    <a:pt x="18960" y="5899"/>
                  </a:cubicBezTo>
                  <a:cubicBezTo>
                    <a:pt x="18915" y="5888"/>
                    <a:pt x="18871" y="5866"/>
                    <a:pt x="18826" y="5854"/>
                  </a:cubicBezTo>
                  <a:cubicBezTo>
                    <a:pt x="13246" y="3455"/>
                    <a:pt x="6897" y="755"/>
                    <a:pt x="5636" y="330"/>
                  </a:cubicBezTo>
                  <a:cubicBezTo>
                    <a:pt x="5613" y="308"/>
                    <a:pt x="5580" y="297"/>
                    <a:pt x="5546" y="297"/>
                  </a:cubicBezTo>
                  <a:lnTo>
                    <a:pt x="5502" y="286"/>
                  </a:lnTo>
                  <a:cubicBezTo>
                    <a:pt x="4787" y="86"/>
                    <a:pt x="3570" y="0"/>
                    <a:pt x="2465" y="0"/>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 name="Google Shape;154;p22"/>
            <p:cNvSpPr/>
            <p:nvPr/>
          </p:nvSpPr>
          <p:spPr>
            <a:xfrm>
              <a:off x="3858800" y="2899475"/>
              <a:ext cx="520900" cy="192525"/>
            </a:xfrm>
            <a:custGeom>
              <a:rect b="b" l="l" r="r" t="t"/>
              <a:pathLst>
                <a:path extrusionOk="0" h="7701" w="20836">
                  <a:moveTo>
                    <a:pt x="1" y="0"/>
                  </a:moveTo>
                  <a:cubicBezTo>
                    <a:pt x="6083" y="2968"/>
                    <a:pt x="16271" y="7700"/>
                    <a:pt x="16271" y="7700"/>
                  </a:cubicBezTo>
                  <a:lnTo>
                    <a:pt x="20836" y="6037"/>
                  </a:lnTo>
                  <a:cubicBezTo>
                    <a:pt x="19307" y="5368"/>
                    <a:pt x="17209" y="4464"/>
                    <a:pt x="14943" y="3493"/>
                  </a:cubicBezTo>
                  <a:cubicBezTo>
                    <a:pt x="14810" y="3850"/>
                    <a:pt x="14464" y="4196"/>
                    <a:pt x="13861" y="4341"/>
                  </a:cubicBezTo>
                  <a:cubicBezTo>
                    <a:pt x="13695" y="4382"/>
                    <a:pt x="13497" y="4402"/>
                    <a:pt x="13270" y="4402"/>
                  </a:cubicBezTo>
                  <a:cubicBezTo>
                    <a:pt x="10014" y="4402"/>
                    <a:pt x="940" y="396"/>
                    <a:pt x="1"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 name="Google Shape;155;p22"/>
            <p:cNvSpPr/>
            <p:nvPr/>
          </p:nvSpPr>
          <p:spPr>
            <a:xfrm>
              <a:off x="3811375" y="2876300"/>
              <a:ext cx="409875" cy="121675"/>
            </a:xfrm>
            <a:custGeom>
              <a:rect b="b" l="l" r="r" t="t"/>
              <a:pathLst>
                <a:path extrusionOk="0" h="4867" w="16395">
                  <a:moveTo>
                    <a:pt x="1" y="1"/>
                  </a:moveTo>
                  <a:lnTo>
                    <a:pt x="1" y="1"/>
                  </a:lnTo>
                  <a:cubicBezTo>
                    <a:pt x="525" y="257"/>
                    <a:pt x="1106" y="548"/>
                    <a:pt x="1742" y="860"/>
                  </a:cubicBezTo>
                  <a:cubicBezTo>
                    <a:pt x="2043" y="983"/>
                    <a:pt x="2333" y="1094"/>
                    <a:pt x="2634" y="1206"/>
                  </a:cubicBezTo>
                  <a:cubicBezTo>
                    <a:pt x="4331" y="1876"/>
                    <a:pt x="6038" y="2478"/>
                    <a:pt x="7757" y="3070"/>
                  </a:cubicBezTo>
                  <a:cubicBezTo>
                    <a:pt x="9475" y="3639"/>
                    <a:pt x="11216" y="4197"/>
                    <a:pt x="12990" y="4598"/>
                  </a:cubicBezTo>
                  <a:cubicBezTo>
                    <a:pt x="13437" y="4699"/>
                    <a:pt x="13894" y="4777"/>
                    <a:pt x="14352" y="4833"/>
                  </a:cubicBezTo>
                  <a:cubicBezTo>
                    <a:pt x="14575" y="4855"/>
                    <a:pt x="14809" y="4866"/>
                    <a:pt x="15044" y="4866"/>
                  </a:cubicBezTo>
                  <a:cubicBezTo>
                    <a:pt x="15289" y="4866"/>
                    <a:pt x="15524" y="4811"/>
                    <a:pt x="15747" y="4710"/>
                  </a:cubicBezTo>
                  <a:cubicBezTo>
                    <a:pt x="15992" y="4610"/>
                    <a:pt x="16216" y="4442"/>
                    <a:pt x="16394" y="4219"/>
                  </a:cubicBezTo>
                  <a:cubicBezTo>
                    <a:pt x="16349" y="4208"/>
                    <a:pt x="16305" y="4186"/>
                    <a:pt x="16260" y="4174"/>
                  </a:cubicBezTo>
                  <a:cubicBezTo>
                    <a:pt x="16093" y="4342"/>
                    <a:pt x="15892" y="4476"/>
                    <a:pt x="15669" y="4554"/>
                  </a:cubicBezTo>
                  <a:cubicBezTo>
                    <a:pt x="15459" y="4647"/>
                    <a:pt x="15236" y="4680"/>
                    <a:pt x="15008" y="4680"/>
                  </a:cubicBezTo>
                  <a:cubicBezTo>
                    <a:pt x="14800" y="4680"/>
                    <a:pt x="14587" y="4653"/>
                    <a:pt x="14374" y="4621"/>
                  </a:cubicBezTo>
                  <a:cubicBezTo>
                    <a:pt x="13928" y="4543"/>
                    <a:pt x="13493" y="4442"/>
                    <a:pt x="13057" y="4342"/>
                  </a:cubicBezTo>
                  <a:cubicBezTo>
                    <a:pt x="11305" y="3907"/>
                    <a:pt x="9587" y="3326"/>
                    <a:pt x="7857" y="2757"/>
                  </a:cubicBezTo>
                  <a:cubicBezTo>
                    <a:pt x="6139" y="2199"/>
                    <a:pt x="4431" y="1574"/>
                    <a:pt x="2724" y="972"/>
                  </a:cubicBezTo>
                  <a:lnTo>
                    <a:pt x="1" y="1"/>
                  </a:ln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6" name="Google Shape;156;p22"/>
            <p:cNvSpPr/>
            <p:nvPr/>
          </p:nvSpPr>
          <p:spPr>
            <a:xfrm>
              <a:off x="4396425" y="2379600"/>
              <a:ext cx="276775" cy="641250"/>
            </a:xfrm>
            <a:custGeom>
              <a:rect b="b" l="l" r="r" t="t"/>
              <a:pathLst>
                <a:path extrusionOk="0" h="25650" w="11071">
                  <a:moveTo>
                    <a:pt x="956" y="1"/>
                  </a:moveTo>
                  <a:cubicBezTo>
                    <a:pt x="505" y="1"/>
                    <a:pt x="306" y="796"/>
                    <a:pt x="279" y="2996"/>
                  </a:cubicBezTo>
                  <a:cubicBezTo>
                    <a:pt x="268" y="3844"/>
                    <a:pt x="235" y="5730"/>
                    <a:pt x="212" y="8073"/>
                  </a:cubicBezTo>
                  <a:lnTo>
                    <a:pt x="212" y="8631"/>
                  </a:lnTo>
                  <a:cubicBezTo>
                    <a:pt x="201" y="8854"/>
                    <a:pt x="201" y="9089"/>
                    <a:pt x="201" y="9323"/>
                  </a:cubicBezTo>
                  <a:cubicBezTo>
                    <a:pt x="112" y="16153"/>
                    <a:pt x="0" y="25649"/>
                    <a:pt x="0" y="25649"/>
                  </a:cubicBezTo>
                  <a:lnTo>
                    <a:pt x="11070" y="20326"/>
                  </a:lnTo>
                  <a:cubicBezTo>
                    <a:pt x="11070" y="20326"/>
                    <a:pt x="10725" y="18965"/>
                    <a:pt x="10211" y="17034"/>
                  </a:cubicBezTo>
                  <a:cubicBezTo>
                    <a:pt x="10155" y="16800"/>
                    <a:pt x="10077" y="16554"/>
                    <a:pt x="10010" y="16309"/>
                  </a:cubicBezTo>
                  <a:cubicBezTo>
                    <a:pt x="10010" y="16264"/>
                    <a:pt x="9999" y="16231"/>
                    <a:pt x="9988" y="16197"/>
                  </a:cubicBezTo>
                  <a:cubicBezTo>
                    <a:pt x="8839" y="11912"/>
                    <a:pt x="7075" y="5674"/>
                    <a:pt x="6272" y="4647"/>
                  </a:cubicBezTo>
                  <a:cubicBezTo>
                    <a:pt x="5301" y="3397"/>
                    <a:pt x="2065" y="585"/>
                    <a:pt x="1339" y="139"/>
                  </a:cubicBezTo>
                  <a:cubicBezTo>
                    <a:pt x="1195" y="50"/>
                    <a:pt x="1068" y="1"/>
                    <a:pt x="956" y="1"/>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7" name="Google Shape;157;p22"/>
            <p:cNvSpPr/>
            <p:nvPr/>
          </p:nvSpPr>
          <p:spPr>
            <a:xfrm>
              <a:off x="4396425" y="2612675"/>
              <a:ext cx="276775" cy="408175"/>
            </a:xfrm>
            <a:custGeom>
              <a:rect b="b" l="l" r="r" t="t"/>
              <a:pathLst>
                <a:path extrusionOk="0" h="16327" w="11071">
                  <a:moveTo>
                    <a:pt x="201" y="0"/>
                  </a:moveTo>
                  <a:cubicBezTo>
                    <a:pt x="112" y="6830"/>
                    <a:pt x="0" y="16326"/>
                    <a:pt x="0" y="16326"/>
                  </a:cubicBezTo>
                  <a:lnTo>
                    <a:pt x="11070" y="11003"/>
                  </a:lnTo>
                  <a:cubicBezTo>
                    <a:pt x="11070" y="11003"/>
                    <a:pt x="10725" y="9642"/>
                    <a:pt x="10211" y="7711"/>
                  </a:cubicBezTo>
                  <a:cubicBezTo>
                    <a:pt x="9797" y="7783"/>
                    <a:pt x="9396" y="7817"/>
                    <a:pt x="9007" y="7817"/>
                  </a:cubicBezTo>
                  <a:cubicBezTo>
                    <a:pt x="4539" y="7817"/>
                    <a:pt x="1700" y="3347"/>
                    <a:pt x="201"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8" name="Google Shape;158;p22"/>
            <p:cNvSpPr/>
            <p:nvPr/>
          </p:nvSpPr>
          <p:spPr>
            <a:xfrm>
              <a:off x="4401725" y="2581425"/>
              <a:ext cx="245250" cy="207875"/>
            </a:xfrm>
            <a:custGeom>
              <a:rect b="b" l="l" r="r" t="t"/>
              <a:pathLst>
                <a:path extrusionOk="0" h="8315" w="9810">
                  <a:moveTo>
                    <a:pt x="0" y="0"/>
                  </a:moveTo>
                  <a:lnTo>
                    <a:pt x="0" y="558"/>
                  </a:lnTo>
                  <a:cubicBezTo>
                    <a:pt x="290" y="1183"/>
                    <a:pt x="625" y="1786"/>
                    <a:pt x="993" y="2377"/>
                  </a:cubicBezTo>
                  <a:cubicBezTo>
                    <a:pt x="1652" y="3493"/>
                    <a:pt x="2444" y="4531"/>
                    <a:pt x="3337" y="5468"/>
                  </a:cubicBezTo>
                  <a:cubicBezTo>
                    <a:pt x="3795" y="5937"/>
                    <a:pt x="4286" y="6372"/>
                    <a:pt x="4799" y="6774"/>
                  </a:cubicBezTo>
                  <a:cubicBezTo>
                    <a:pt x="5323" y="7165"/>
                    <a:pt x="5893" y="7499"/>
                    <a:pt x="6484" y="7778"/>
                  </a:cubicBezTo>
                  <a:cubicBezTo>
                    <a:pt x="7236" y="8134"/>
                    <a:pt x="8052" y="8314"/>
                    <a:pt x="8874" y="8314"/>
                  </a:cubicBezTo>
                  <a:cubicBezTo>
                    <a:pt x="9186" y="8314"/>
                    <a:pt x="9499" y="8288"/>
                    <a:pt x="9809" y="8236"/>
                  </a:cubicBezTo>
                  <a:cubicBezTo>
                    <a:pt x="9798" y="8202"/>
                    <a:pt x="9787" y="8158"/>
                    <a:pt x="9776" y="8124"/>
                  </a:cubicBezTo>
                  <a:cubicBezTo>
                    <a:pt x="8705" y="8113"/>
                    <a:pt x="7645" y="7834"/>
                    <a:pt x="6718" y="7298"/>
                  </a:cubicBezTo>
                  <a:cubicBezTo>
                    <a:pt x="5636" y="6685"/>
                    <a:pt x="4654" y="5915"/>
                    <a:pt x="3817" y="5000"/>
                  </a:cubicBezTo>
                  <a:cubicBezTo>
                    <a:pt x="3370" y="4553"/>
                    <a:pt x="2969" y="4073"/>
                    <a:pt x="2567" y="3594"/>
                  </a:cubicBezTo>
                  <a:cubicBezTo>
                    <a:pt x="2165" y="3103"/>
                    <a:pt x="1797" y="2600"/>
                    <a:pt x="1418" y="2087"/>
                  </a:cubicBezTo>
                  <a:cubicBezTo>
                    <a:pt x="927" y="1406"/>
                    <a:pt x="447" y="714"/>
                    <a:pt x="0"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9" name="Google Shape;159;p22"/>
            <p:cNvSpPr/>
            <p:nvPr/>
          </p:nvSpPr>
          <p:spPr>
            <a:xfrm>
              <a:off x="3915809" y="2309562"/>
              <a:ext cx="2467400" cy="994325"/>
            </a:xfrm>
            <a:custGeom>
              <a:rect b="b" l="l" r="r" t="t"/>
              <a:pathLst>
                <a:path extrusionOk="0" h="39773" w="98696">
                  <a:moveTo>
                    <a:pt x="83334" y="1"/>
                  </a:moveTo>
                  <a:cubicBezTo>
                    <a:pt x="81505" y="1"/>
                    <a:pt x="79637" y="224"/>
                    <a:pt x="77838" y="713"/>
                  </a:cubicBezTo>
                  <a:cubicBezTo>
                    <a:pt x="69982" y="2834"/>
                    <a:pt x="15825" y="26726"/>
                    <a:pt x="10334" y="29192"/>
                  </a:cubicBezTo>
                  <a:cubicBezTo>
                    <a:pt x="4833" y="31659"/>
                    <a:pt x="0" y="34248"/>
                    <a:pt x="1139" y="37093"/>
                  </a:cubicBezTo>
                  <a:cubicBezTo>
                    <a:pt x="1701" y="38482"/>
                    <a:pt x="4678" y="39772"/>
                    <a:pt x="16657" y="39772"/>
                  </a:cubicBezTo>
                  <a:cubicBezTo>
                    <a:pt x="16810" y="39772"/>
                    <a:pt x="16964" y="39772"/>
                    <a:pt x="17119" y="39772"/>
                  </a:cubicBezTo>
                  <a:cubicBezTo>
                    <a:pt x="28680" y="39738"/>
                    <a:pt x="49236" y="34794"/>
                    <a:pt x="53834" y="32886"/>
                  </a:cubicBezTo>
                  <a:cubicBezTo>
                    <a:pt x="88919" y="18345"/>
                    <a:pt x="98695" y="12710"/>
                    <a:pt x="96374" y="5981"/>
                  </a:cubicBezTo>
                  <a:cubicBezTo>
                    <a:pt x="95179" y="2524"/>
                    <a:pt x="89477" y="1"/>
                    <a:pt x="833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0" name="Google Shape;160;p22"/>
            <p:cNvSpPr/>
            <p:nvPr/>
          </p:nvSpPr>
          <p:spPr>
            <a:xfrm>
              <a:off x="4188025" y="2238375"/>
              <a:ext cx="2454000" cy="994525"/>
            </a:xfrm>
            <a:custGeom>
              <a:rect b="b" l="l" r="r" t="t"/>
              <a:pathLst>
                <a:path extrusionOk="0" h="39781" w="98160">
                  <a:moveTo>
                    <a:pt x="82784" y="1"/>
                  </a:moveTo>
                  <a:cubicBezTo>
                    <a:pt x="81925" y="1"/>
                    <a:pt x="81057" y="50"/>
                    <a:pt x="80192" y="152"/>
                  </a:cubicBezTo>
                  <a:cubicBezTo>
                    <a:pt x="84745" y="721"/>
                    <a:pt x="88607" y="2775"/>
                    <a:pt x="89522" y="5431"/>
                  </a:cubicBezTo>
                  <a:cubicBezTo>
                    <a:pt x="91631" y="11535"/>
                    <a:pt x="79199" y="12629"/>
                    <a:pt x="47361" y="25830"/>
                  </a:cubicBezTo>
                  <a:cubicBezTo>
                    <a:pt x="43187" y="27560"/>
                    <a:pt x="28100" y="36063"/>
                    <a:pt x="17610" y="36097"/>
                  </a:cubicBezTo>
                  <a:cubicBezTo>
                    <a:pt x="17456" y="36097"/>
                    <a:pt x="17304" y="36098"/>
                    <a:pt x="17153" y="36098"/>
                  </a:cubicBezTo>
                  <a:cubicBezTo>
                    <a:pt x="6319" y="36098"/>
                    <a:pt x="3609" y="34919"/>
                    <a:pt x="3102" y="33664"/>
                  </a:cubicBezTo>
                  <a:cubicBezTo>
                    <a:pt x="2991" y="33396"/>
                    <a:pt x="2946" y="33106"/>
                    <a:pt x="2957" y="32827"/>
                  </a:cubicBezTo>
                  <a:lnTo>
                    <a:pt x="2957" y="32827"/>
                  </a:lnTo>
                  <a:cubicBezTo>
                    <a:pt x="1049" y="34189"/>
                    <a:pt x="0" y="35617"/>
                    <a:pt x="603" y="37101"/>
                  </a:cubicBezTo>
                  <a:cubicBezTo>
                    <a:pt x="1154" y="38490"/>
                    <a:pt x="4142" y="39780"/>
                    <a:pt x="16121" y="39780"/>
                  </a:cubicBezTo>
                  <a:cubicBezTo>
                    <a:pt x="16274" y="39780"/>
                    <a:pt x="16428" y="39780"/>
                    <a:pt x="16583" y="39780"/>
                  </a:cubicBezTo>
                  <a:cubicBezTo>
                    <a:pt x="28144" y="39735"/>
                    <a:pt x="48700" y="34802"/>
                    <a:pt x="53309" y="32894"/>
                  </a:cubicBezTo>
                  <a:cubicBezTo>
                    <a:pt x="88383" y="18353"/>
                    <a:pt x="98159" y="12718"/>
                    <a:pt x="95838" y="5989"/>
                  </a:cubicBezTo>
                  <a:cubicBezTo>
                    <a:pt x="94643" y="2522"/>
                    <a:pt x="88937" y="1"/>
                    <a:pt x="82784" y="1"/>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1" name="Google Shape;161;p22"/>
            <p:cNvSpPr/>
            <p:nvPr/>
          </p:nvSpPr>
          <p:spPr>
            <a:xfrm>
              <a:off x="4632175" y="2917600"/>
              <a:ext cx="31250" cy="59175"/>
            </a:xfrm>
            <a:custGeom>
              <a:rect b="b" l="l" r="r" t="t"/>
              <a:pathLst>
                <a:path extrusionOk="0" h="2367" w="1250">
                  <a:moveTo>
                    <a:pt x="1250" y="0"/>
                  </a:moveTo>
                  <a:lnTo>
                    <a:pt x="0" y="536"/>
                  </a:lnTo>
                  <a:lnTo>
                    <a:pt x="0" y="2366"/>
                  </a:lnTo>
                  <a:lnTo>
                    <a:pt x="1250" y="1831"/>
                  </a:lnTo>
                  <a:lnTo>
                    <a:pt x="1250"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2" name="Google Shape;162;p22"/>
            <p:cNvSpPr/>
            <p:nvPr/>
          </p:nvSpPr>
          <p:spPr>
            <a:xfrm>
              <a:off x="4689075" y="2891925"/>
              <a:ext cx="33225" cy="60300"/>
            </a:xfrm>
            <a:custGeom>
              <a:rect b="b" l="l" r="r" t="t"/>
              <a:pathLst>
                <a:path extrusionOk="0" h="2412" w="1329">
                  <a:moveTo>
                    <a:pt x="1329" y="1"/>
                  </a:moveTo>
                  <a:lnTo>
                    <a:pt x="1" y="581"/>
                  </a:lnTo>
                  <a:lnTo>
                    <a:pt x="1" y="2411"/>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3" name="Google Shape;163;p22"/>
            <p:cNvSpPr/>
            <p:nvPr/>
          </p:nvSpPr>
          <p:spPr>
            <a:xfrm>
              <a:off x="4747950" y="2866550"/>
              <a:ext cx="33225" cy="60275"/>
            </a:xfrm>
            <a:custGeom>
              <a:rect b="b" l="l" r="r" t="t"/>
              <a:pathLst>
                <a:path extrusionOk="0" h="2411" w="1329">
                  <a:moveTo>
                    <a:pt x="1328" y="0"/>
                  </a:moveTo>
                  <a:lnTo>
                    <a:pt x="0" y="580"/>
                  </a:lnTo>
                  <a:lnTo>
                    <a:pt x="0" y="2411"/>
                  </a:lnTo>
                  <a:lnTo>
                    <a:pt x="1328" y="1830"/>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4" name="Google Shape;164;p22"/>
            <p:cNvSpPr/>
            <p:nvPr/>
          </p:nvSpPr>
          <p:spPr>
            <a:xfrm>
              <a:off x="4806800" y="2841150"/>
              <a:ext cx="33225" cy="60000"/>
            </a:xfrm>
            <a:custGeom>
              <a:rect b="b" l="l" r="r" t="t"/>
              <a:pathLst>
                <a:path extrusionOk="0" h="2400" w="1329">
                  <a:moveTo>
                    <a:pt x="1329" y="1"/>
                  </a:moveTo>
                  <a:lnTo>
                    <a:pt x="1" y="570"/>
                  </a:lnTo>
                  <a:lnTo>
                    <a:pt x="1" y="2400"/>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5" name="Google Shape;165;p22"/>
            <p:cNvSpPr/>
            <p:nvPr/>
          </p:nvSpPr>
          <p:spPr>
            <a:xfrm>
              <a:off x="4865675" y="2815500"/>
              <a:ext cx="33225" cy="60275"/>
            </a:xfrm>
            <a:custGeom>
              <a:rect b="b" l="l" r="r" t="t"/>
              <a:pathLst>
                <a:path extrusionOk="0" h="2411" w="1329">
                  <a:moveTo>
                    <a:pt x="1329" y="0"/>
                  </a:moveTo>
                  <a:lnTo>
                    <a:pt x="1" y="580"/>
                  </a:lnTo>
                  <a:lnTo>
                    <a:pt x="1" y="2410"/>
                  </a:lnTo>
                  <a:lnTo>
                    <a:pt x="1329" y="1830"/>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6" name="Google Shape;166;p22"/>
            <p:cNvSpPr/>
            <p:nvPr/>
          </p:nvSpPr>
          <p:spPr>
            <a:xfrm>
              <a:off x="4924550" y="2790100"/>
              <a:ext cx="33225" cy="60275"/>
            </a:xfrm>
            <a:custGeom>
              <a:rect b="b" l="l" r="r" t="t"/>
              <a:pathLst>
                <a:path extrusionOk="0" h="2411" w="1329">
                  <a:moveTo>
                    <a:pt x="1328" y="0"/>
                  </a:moveTo>
                  <a:lnTo>
                    <a:pt x="0" y="581"/>
                  </a:lnTo>
                  <a:lnTo>
                    <a:pt x="0" y="2411"/>
                  </a:lnTo>
                  <a:lnTo>
                    <a:pt x="1328" y="1831"/>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7" name="Google Shape;167;p22"/>
            <p:cNvSpPr/>
            <p:nvPr/>
          </p:nvSpPr>
          <p:spPr>
            <a:xfrm>
              <a:off x="4983400" y="2764700"/>
              <a:ext cx="33225" cy="60025"/>
            </a:xfrm>
            <a:custGeom>
              <a:rect b="b" l="l" r="r" t="t"/>
              <a:pathLst>
                <a:path extrusionOk="0" h="2401" w="1329">
                  <a:moveTo>
                    <a:pt x="1329" y="1"/>
                  </a:moveTo>
                  <a:lnTo>
                    <a:pt x="1" y="570"/>
                  </a:lnTo>
                  <a:lnTo>
                    <a:pt x="1" y="2400"/>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8" name="Google Shape;168;p22"/>
            <p:cNvSpPr/>
            <p:nvPr/>
          </p:nvSpPr>
          <p:spPr>
            <a:xfrm>
              <a:off x="5042275" y="2739050"/>
              <a:ext cx="33225" cy="60275"/>
            </a:xfrm>
            <a:custGeom>
              <a:rect b="b" l="l" r="r" t="t"/>
              <a:pathLst>
                <a:path extrusionOk="0" h="2411" w="1329">
                  <a:moveTo>
                    <a:pt x="1328" y="0"/>
                  </a:moveTo>
                  <a:lnTo>
                    <a:pt x="0" y="581"/>
                  </a:lnTo>
                  <a:lnTo>
                    <a:pt x="0" y="2411"/>
                  </a:lnTo>
                  <a:lnTo>
                    <a:pt x="1328" y="1830"/>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69" name="Google Shape;169;p22"/>
            <p:cNvSpPr/>
            <p:nvPr/>
          </p:nvSpPr>
          <p:spPr>
            <a:xfrm>
              <a:off x="5101150" y="2713650"/>
              <a:ext cx="33225" cy="60300"/>
            </a:xfrm>
            <a:custGeom>
              <a:rect b="b" l="l" r="r" t="t"/>
              <a:pathLst>
                <a:path extrusionOk="0" h="2412" w="1329">
                  <a:moveTo>
                    <a:pt x="1328" y="1"/>
                  </a:moveTo>
                  <a:lnTo>
                    <a:pt x="0" y="581"/>
                  </a:lnTo>
                  <a:lnTo>
                    <a:pt x="0" y="2411"/>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0" name="Google Shape;170;p22"/>
            <p:cNvSpPr/>
            <p:nvPr/>
          </p:nvSpPr>
          <p:spPr>
            <a:xfrm>
              <a:off x="5160000" y="2688275"/>
              <a:ext cx="33225" cy="60000"/>
            </a:xfrm>
            <a:custGeom>
              <a:rect b="b" l="l" r="r" t="t"/>
              <a:pathLst>
                <a:path extrusionOk="0" h="2400" w="1329">
                  <a:moveTo>
                    <a:pt x="1329" y="0"/>
                  </a:moveTo>
                  <a:lnTo>
                    <a:pt x="1" y="569"/>
                  </a:lnTo>
                  <a:lnTo>
                    <a:pt x="1" y="2400"/>
                  </a:lnTo>
                  <a:lnTo>
                    <a:pt x="1329" y="1830"/>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1" name="Google Shape;171;p22"/>
            <p:cNvSpPr/>
            <p:nvPr/>
          </p:nvSpPr>
          <p:spPr>
            <a:xfrm>
              <a:off x="5218875" y="2662600"/>
              <a:ext cx="33225" cy="60300"/>
            </a:xfrm>
            <a:custGeom>
              <a:rect b="b" l="l" r="r" t="t"/>
              <a:pathLst>
                <a:path extrusionOk="0" h="2412" w="1329">
                  <a:moveTo>
                    <a:pt x="1328" y="1"/>
                  </a:moveTo>
                  <a:lnTo>
                    <a:pt x="0" y="581"/>
                  </a:lnTo>
                  <a:lnTo>
                    <a:pt x="0" y="2411"/>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2" name="Google Shape;172;p22"/>
            <p:cNvSpPr/>
            <p:nvPr/>
          </p:nvSpPr>
          <p:spPr>
            <a:xfrm>
              <a:off x="5277750" y="2637225"/>
              <a:ext cx="33225" cy="60000"/>
            </a:xfrm>
            <a:custGeom>
              <a:rect b="b" l="l" r="r" t="t"/>
              <a:pathLst>
                <a:path extrusionOk="0" h="2400" w="1329">
                  <a:moveTo>
                    <a:pt x="1328" y="0"/>
                  </a:moveTo>
                  <a:lnTo>
                    <a:pt x="0" y="569"/>
                  </a:lnTo>
                  <a:lnTo>
                    <a:pt x="0" y="2399"/>
                  </a:lnTo>
                  <a:lnTo>
                    <a:pt x="1328" y="1830"/>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3" name="Google Shape;173;p22"/>
            <p:cNvSpPr/>
            <p:nvPr/>
          </p:nvSpPr>
          <p:spPr>
            <a:xfrm>
              <a:off x="5336600" y="2611825"/>
              <a:ext cx="33225" cy="60000"/>
            </a:xfrm>
            <a:custGeom>
              <a:rect b="b" l="l" r="r" t="t"/>
              <a:pathLst>
                <a:path extrusionOk="0" h="2400" w="1329">
                  <a:moveTo>
                    <a:pt x="1329" y="1"/>
                  </a:moveTo>
                  <a:lnTo>
                    <a:pt x="1" y="570"/>
                  </a:lnTo>
                  <a:lnTo>
                    <a:pt x="1" y="2400"/>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4" name="Google Shape;174;p22"/>
            <p:cNvSpPr/>
            <p:nvPr/>
          </p:nvSpPr>
          <p:spPr>
            <a:xfrm>
              <a:off x="5395475" y="2586150"/>
              <a:ext cx="33225" cy="60300"/>
            </a:xfrm>
            <a:custGeom>
              <a:rect b="b" l="l" r="r" t="t"/>
              <a:pathLst>
                <a:path extrusionOk="0" h="2412" w="1329">
                  <a:moveTo>
                    <a:pt x="1328" y="1"/>
                  </a:moveTo>
                  <a:lnTo>
                    <a:pt x="0" y="581"/>
                  </a:lnTo>
                  <a:lnTo>
                    <a:pt x="0" y="2411"/>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5" name="Google Shape;175;p22"/>
            <p:cNvSpPr/>
            <p:nvPr/>
          </p:nvSpPr>
          <p:spPr>
            <a:xfrm>
              <a:off x="5454350" y="2560775"/>
              <a:ext cx="33225" cy="60000"/>
            </a:xfrm>
            <a:custGeom>
              <a:rect b="b" l="l" r="r" t="t"/>
              <a:pathLst>
                <a:path extrusionOk="0" h="2400" w="1329">
                  <a:moveTo>
                    <a:pt x="1328" y="0"/>
                  </a:moveTo>
                  <a:lnTo>
                    <a:pt x="0" y="570"/>
                  </a:lnTo>
                  <a:lnTo>
                    <a:pt x="0" y="2400"/>
                  </a:lnTo>
                  <a:lnTo>
                    <a:pt x="1328" y="1831"/>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6" name="Google Shape;176;p22"/>
            <p:cNvSpPr/>
            <p:nvPr/>
          </p:nvSpPr>
          <p:spPr>
            <a:xfrm>
              <a:off x="5513200" y="2535375"/>
              <a:ext cx="33225" cy="60025"/>
            </a:xfrm>
            <a:custGeom>
              <a:rect b="b" l="l" r="r" t="t"/>
              <a:pathLst>
                <a:path extrusionOk="0" h="2401" w="1329">
                  <a:moveTo>
                    <a:pt x="1329" y="1"/>
                  </a:moveTo>
                  <a:lnTo>
                    <a:pt x="1" y="570"/>
                  </a:lnTo>
                  <a:lnTo>
                    <a:pt x="1" y="2400"/>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7" name="Google Shape;177;p22"/>
            <p:cNvSpPr/>
            <p:nvPr/>
          </p:nvSpPr>
          <p:spPr>
            <a:xfrm>
              <a:off x="5572075" y="2509725"/>
              <a:ext cx="33225" cy="60275"/>
            </a:xfrm>
            <a:custGeom>
              <a:rect b="b" l="l" r="r" t="t"/>
              <a:pathLst>
                <a:path extrusionOk="0" h="2411" w="1329">
                  <a:moveTo>
                    <a:pt x="1328" y="0"/>
                  </a:moveTo>
                  <a:lnTo>
                    <a:pt x="0" y="581"/>
                  </a:lnTo>
                  <a:lnTo>
                    <a:pt x="0" y="2411"/>
                  </a:lnTo>
                  <a:lnTo>
                    <a:pt x="1328" y="1830"/>
                  </a:lnTo>
                  <a:lnTo>
                    <a:pt x="1328"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8" name="Google Shape;178;p22"/>
            <p:cNvSpPr/>
            <p:nvPr/>
          </p:nvSpPr>
          <p:spPr>
            <a:xfrm>
              <a:off x="5630950" y="2484325"/>
              <a:ext cx="33200" cy="60000"/>
            </a:xfrm>
            <a:custGeom>
              <a:rect b="b" l="l" r="r" t="t"/>
              <a:pathLst>
                <a:path extrusionOk="0" h="2400" w="1328">
                  <a:moveTo>
                    <a:pt x="1328" y="1"/>
                  </a:moveTo>
                  <a:lnTo>
                    <a:pt x="0" y="570"/>
                  </a:lnTo>
                  <a:lnTo>
                    <a:pt x="0" y="2400"/>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79" name="Google Shape;179;p22"/>
            <p:cNvSpPr/>
            <p:nvPr/>
          </p:nvSpPr>
          <p:spPr>
            <a:xfrm>
              <a:off x="5689800" y="2458950"/>
              <a:ext cx="33225" cy="60000"/>
            </a:xfrm>
            <a:custGeom>
              <a:rect b="b" l="l" r="r" t="t"/>
              <a:pathLst>
                <a:path extrusionOk="0" h="2400" w="1329">
                  <a:moveTo>
                    <a:pt x="1329" y="0"/>
                  </a:moveTo>
                  <a:lnTo>
                    <a:pt x="1" y="569"/>
                  </a:lnTo>
                  <a:lnTo>
                    <a:pt x="1" y="2399"/>
                  </a:lnTo>
                  <a:lnTo>
                    <a:pt x="1329" y="1830"/>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0" name="Google Shape;180;p22"/>
            <p:cNvSpPr/>
            <p:nvPr/>
          </p:nvSpPr>
          <p:spPr>
            <a:xfrm>
              <a:off x="5748675" y="2433275"/>
              <a:ext cx="33225" cy="60275"/>
            </a:xfrm>
            <a:custGeom>
              <a:rect b="b" l="l" r="r" t="t"/>
              <a:pathLst>
                <a:path extrusionOk="0" h="2411" w="1329">
                  <a:moveTo>
                    <a:pt x="1328" y="1"/>
                  </a:moveTo>
                  <a:lnTo>
                    <a:pt x="0" y="581"/>
                  </a:lnTo>
                  <a:lnTo>
                    <a:pt x="0" y="2411"/>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1" name="Google Shape;181;p22"/>
            <p:cNvSpPr/>
            <p:nvPr/>
          </p:nvSpPr>
          <p:spPr>
            <a:xfrm>
              <a:off x="5807525" y="2407900"/>
              <a:ext cx="33225" cy="60000"/>
            </a:xfrm>
            <a:custGeom>
              <a:rect b="b" l="l" r="r" t="t"/>
              <a:pathLst>
                <a:path extrusionOk="0" h="2400" w="1329">
                  <a:moveTo>
                    <a:pt x="1329" y="0"/>
                  </a:moveTo>
                  <a:lnTo>
                    <a:pt x="1" y="569"/>
                  </a:lnTo>
                  <a:lnTo>
                    <a:pt x="1" y="2399"/>
                  </a:lnTo>
                  <a:lnTo>
                    <a:pt x="1329" y="1830"/>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2" name="Google Shape;182;p22"/>
            <p:cNvSpPr/>
            <p:nvPr/>
          </p:nvSpPr>
          <p:spPr>
            <a:xfrm>
              <a:off x="5866400" y="2382500"/>
              <a:ext cx="33225" cy="60000"/>
            </a:xfrm>
            <a:custGeom>
              <a:rect b="b" l="l" r="r" t="t"/>
              <a:pathLst>
                <a:path extrusionOk="0" h="2400" w="1329">
                  <a:moveTo>
                    <a:pt x="1329" y="0"/>
                  </a:moveTo>
                  <a:lnTo>
                    <a:pt x="1" y="570"/>
                  </a:lnTo>
                  <a:lnTo>
                    <a:pt x="1" y="2400"/>
                  </a:lnTo>
                  <a:lnTo>
                    <a:pt x="1329" y="1831"/>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3" name="Google Shape;183;p22"/>
            <p:cNvSpPr/>
            <p:nvPr/>
          </p:nvSpPr>
          <p:spPr>
            <a:xfrm>
              <a:off x="5925275" y="2356825"/>
              <a:ext cx="33225" cy="60300"/>
            </a:xfrm>
            <a:custGeom>
              <a:rect b="b" l="l" r="r" t="t"/>
              <a:pathLst>
                <a:path extrusionOk="0" h="2412" w="1329">
                  <a:moveTo>
                    <a:pt x="1328" y="1"/>
                  </a:moveTo>
                  <a:lnTo>
                    <a:pt x="0" y="581"/>
                  </a:lnTo>
                  <a:lnTo>
                    <a:pt x="0" y="2411"/>
                  </a:lnTo>
                  <a:lnTo>
                    <a:pt x="1328" y="1831"/>
                  </a:lnTo>
                  <a:lnTo>
                    <a:pt x="1328"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4" name="Google Shape;184;p22"/>
            <p:cNvSpPr/>
            <p:nvPr/>
          </p:nvSpPr>
          <p:spPr>
            <a:xfrm>
              <a:off x="5984125" y="2331450"/>
              <a:ext cx="33225" cy="60000"/>
            </a:xfrm>
            <a:custGeom>
              <a:rect b="b" l="l" r="r" t="t"/>
              <a:pathLst>
                <a:path extrusionOk="0" h="2400" w="1329">
                  <a:moveTo>
                    <a:pt x="1329" y="0"/>
                  </a:moveTo>
                  <a:lnTo>
                    <a:pt x="1" y="569"/>
                  </a:lnTo>
                  <a:lnTo>
                    <a:pt x="1" y="2400"/>
                  </a:lnTo>
                  <a:lnTo>
                    <a:pt x="1329" y="1830"/>
                  </a:lnTo>
                  <a:lnTo>
                    <a:pt x="1329"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5" name="Google Shape;185;p22"/>
            <p:cNvSpPr/>
            <p:nvPr/>
          </p:nvSpPr>
          <p:spPr>
            <a:xfrm>
              <a:off x="6043000" y="2306050"/>
              <a:ext cx="33225" cy="60025"/>
            </a:xfrm>
            <a:custGeom>
              <a:rect b="b" l="l" r="r" t="t"/>
              <a:pathLst>
                <a:path extrusionOk="0" h="2401" w="1329">
                  <a:moveTo>
                    <a:pt x="1329" y="1"/>
                  </a:moveTo>
                  <a:lnTo>
                    <a:pt x="1" y="570"/>
                  </a:lnTo>
                  <a:lnTo>
                    <a:pt x="1" y="2400"/>
                  </a:lnTo>
                  <a:lnTo>
                    <a:pt x="1329" y="1831"/>
                  </a:lnTo>
                  <a:lnTo>
                    <a:pt x="1329"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6" name="Google Shape;186;p22"/>
            <p:cNvSpPr/>
            <p:nvPr/>
          </p:nvSpPr>
          <p:spPr>
            <a:xfrm>
              <a:off x="6230200" y="2258350"/>
              <a:ext cx="61675" cy="30425"/>
            </a:xfrm>
            <a:custGeom>
              <a:rect b="b" l="l" r="r" t="t"/>
              <a:pathLst>
                <a:path extrusionOk="0" h="1217" w="2467">
                  <a:moveTo>
                    <a:pt x="2467" y="1"/>
                  </a:moveTo>
                  <a:cubicBezTo>
                    <a:pt x="1574" y="213"/>
                    <a:pt x="726" y="603"/>
                    <a:pt x="1" y="1150"/>
                  </a:cubicBezTo>
                  <a:cubicBezTo>
                    <a:pt x="860" y="1172"/>
                    <a:pt x="1675" y="1195"/>
                    <a:pt x="2467" y="1217"/>
                  </a:cubicBezTo>
                  <a:lnTo>
                    <a:pt x="2467"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7" name="Google Shape;187;p22"/>
            <p:cNvSpPr/>
            <p:nvPr/>
          </p:nvSpPr>
          <p:spPr>
            <a:xfrm>
              <a:off x="6317525" y="2250900"/>
              <a:ext cx="46625" cy="42350"/>
            </a:xfrm>
            <a:custGeom>
              <a:rect b="b" l="l" r="r" t="t"/>
              <a:pathLst>
                <a:path extrusionOk="0" h="1694" w="1865">
                  <a:moveTo>
                    <a:pt x="1422" y="0"/>
                  </a:moveTo>
                  <a:cubicBezTo>
                    <a:pt x="945" y="0"/>
                    <a:pt x="469" y="29"/>
                    <a:pt x="1" y="98"/>
                  </a:cubicBezTo>
                  <a:lnTo>
                    <a:pt x="1" y="1571"/>
                  </a:lnTo>
                  <a:cubicBezTo>
                    <a:pt x="625" y="1604"/>
                    <a:pt x="1250" y="1638"/>
                    <a:pt x="1864" y="1693"/>
                  </a:cubicBezTo>
                  <a:lnTo>
                    <a:pt x="1864" y="8"/>
                  </a:lnTo>
                  <a:cubicBezTo>
                    <a:pt x="1717" y="3"/>
                    <a:pt x="1569" y="0"/>
                    <a:pt x="1422"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8" name="Google Shape;188;p22"/>
            <p:cNvSpPr/>
            <p:nvPr/>
          </p:nvSpPr>
          <p:spPr>
            <a:xfrm>
              <a:off x="6389775" y="2253875"/>
              <a:ext cx="122500" cy="56675"/>
            </a:xfrm>
            <a:custGeom>
              <a:rect b="b" l="l" r="r" t="t"/>
              <a:pathLst>
                <a:path extrusionOk="0" h="2267" w="4900">
                  <a:moveTo>
                    <a:pt x="1" y="1"/>
                  </a:moveTo>
                  <a:lnTo>
                    <a:pt x="1" y="1675"/>
                  </a:lnTo>
                  <a:cubicBezTo>
                    <a:pt x="659" y="1742"/>
                    <a:pt x="1329" y="1820"/>
                    <a:pt x="2010" y="1920"/>
                  </a:cubicBezTo>
                  <a:cubicBezTo>
                    <a:pt x="2478" y="1965"/>
                    <a:pt x="2936" y="2054"/>
                    <a:pt x="3416" y="2110"/>
                  </a:cubicBezTo>
                  <a:cubicBezTo>
                    <a:pt x="3896" y="2166"/>
                    <a:pt x="4375" y="2255"/>
                    <a:pt x="4900" y="2266"/>
                  </a:cubicBezTo>
                  <a:cubicBezTo>
                    <a:pt x="4710" y="2099"/>
                    <a:pt x="4520" y="1932"/>
                    <a:pt x="4320" y="1775"/>
                  </a:cubicBezTo>
                  <a:cubicBezTo>
                    <a:pt x="4130" y="1619"/>
                    <a:pt x="3918" y="1474"/>
                    <a:pt x="3706" y="1340"/>
                  </a:cubicBezTo>
                  <a:cubicBezTo>
                    <a:pt x="3271" y="1072"/>
                    <a:pt x="2824" y="838"/>
                    <a:pt x="2356" y="648"/>
                  </a:cubicBezTo>
                  <a:cubicBezTo>
                    <a:pt x="1597" y="336"/>
                    <a:pt x="804" y="113"/>
                    <a:pt x="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89" name="Google Shape;189;p22"/>
            <p:cNvSpPr/>
            <p:nvPr/>
          </p:nvSpPr>
          <p:spPr>
            <a:xfrm>
              <a:off x="3578975" y="2053400"/>
              <a:ext cx="1875400" cy="817625"/>
            </a:xfrm>
            <a:custGeom>
              <a:rect b="b" l="l" r="r" t="t"/>
              <a:pathLst>
                <a:path extrusionOk="0" h="32705" w="75016">
                  <a:moveTo>
                    <a:pt x="3195" y="0"/>
                  </a:moveTo>
                  <a:cubicBezTo>
                    <a:pt x="1646" y="0"/>
                    <a:pt x="270" y="88"/>
                    <a:pt x="113" y="298"/>
                  </a:cubicBezTo>
                  <a:cubicBezTo>
                    <a:pt x="1" y="454"/>
                    <a:pt x="7255" y="4482"/>
                    <a:pt x="16751" y="9672"/>
                  </a:cubicBezTo>
                  <a:lnTo>
                    <a:pt x="16796" y="9694"/>
                  </a:lnTo>
                  <a:cubicBezTo>
                    <a:pt x="34595" y="19414"/>
                    <a:pt x="59403" y="32705"/>
                    <a:pt x="59403" y="32705"/>
                  </a:cubicBezTo>
                  <a:lnTo>
                    <a:pt x="75015" y="25194"/>
                  </a:lnTo>
                  <a:cubicBezTo>
                    <a:pt x="75015" y="25194"/>
                    <a:pt x="66824" y="22159"/>
                    <a:pt x="56156" y="18197"/>
                  </a:cubicBezTo>
                  <a:cubicBezTo>
                    <a:pt x="36504" y="10910"/>
                    <a:pt x="8438" y="510"/>
                    <a:pt x="7634" y="298"/>
                  </a:cubicBezTo>
                  <a:cubicBezTo>
                    <a:pt x="7455" y="253"/>
                    <a:pt x="7277" y="220"/>
                    <a:pt x="7087" y="197"/>
                  </a:cubicBezTo>
                  <a:cubicBezTo>
                    <a:pt x="6185" y="74"/>
                    <a:pt x="4617" y="0"/>
                    <a:pt x="3195" y="0"/>
                  </a:cubicBezTo>
                  <a:close/>
                </a:path>
              </a:pathLst>
            </a:custGeom>
            <a:solidFill>
              <a:srgbClr val="87B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0" name="Google Shape;190;p22"/>
            <p:cNvSpPr/>
            <p:nvPr/>
          </p:nvSpPr>
          <p:spPr>
            <a:xfrm>
              <a:off x="3998850" y="2295725"/>
              <a:ext cx="1455525" cy="575300"/>
            </a:xfrm>
            <a:custGeom>
              <a:rect b="b" l="l" r="r" t="t"/>
              <a:pathLst>
                <a:path extrusionOk="0" h="23012" w="58221">
                  <a:moveTo>
                    <a:pt x="1" y="1"/>
                  </a:moveTo>
                  <a:cubicBezTo>
                    <a:pt x="17800" y="9721"/>
                    <a:pt x="42608" y="23012"/>
                    <a:pt x="42608" y="23012"/>
                  </a:cubicBezTo>
                  <a:lnTo>
                    <a:pt x="58220" y="15501"/>
                  </a:lnTo>
                  <a:cubicBezTo>
                    <a:pt x="58220" y="15501"/>
                    <a:pt x="50029" y="12466"/>
                    <a:pt x="39349" y="8504"/>
                  </a:cubicBezTo>
                  <a:lnTo>
                    <a:pt x="39349" y="8504"/>
                  </a:lnTo>
                  <a:cubicBezTo>
                    <a:pt x="39461" y="11105"/>
                    <a:pt x="39048" y="13459"/>
                    <a:pt x="37475" y="14363"/>
                  </a:cubicBezTo>
                  <a:cubicBezTo>
                    <a:pt x="37184" y="14532"/>
                    <a:pt x="36757" y="14611"/>
                    <a:pt x="36215" y="14611"/>
                  </a:cubicBezTo>
                  <a:cubicBezTo>
                    <a:pt x="29001" y="14611"/>
                    <a:pt x="1298" y="644"/>
                    <a:pt x="1" y="1"/>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1" name="Google Shape;191;p22"/>
            <p:cNvSpPr/>
            <p:nvPr/>
          </p:nvSpPr>
          <p:spPr>
            <a:xfrm>
              <a:off x="3921300" y="2253325"/>
              <a:ext cx="1051250" cy="374150"/>
            </a:xfrm>
            <a:custGeom>
              <a:rect b="b" l="l" r="r" t="t"/>
              <a:pathLst>
                <a:path extrusionOk="0" h="14966" w="42050">
                  <a:moveTo>
                    <a:pt x="1" y="1"/>
                  </a:moveTo>
                  <a:lnTo>
                    <a:pt x="5402" y="2947"/>
                  </a:lnTo>
                  <a:lnTo>
                    <a:pt x="5413" y="2958"/>
                  </a:lnTo>
                  <a:cubicBezTo>
                    <a:pt x="6094" y="3259"/>
                    <a:pt x="6774" y="3561"/>
                    <a:pt x="7455" y="3862"/>
                  </a:cubicBezTo>
                  <a:cubicBezTo>
                    <a:pt x="12187" y="5938"/>
                    <a:pt x="16952" y="7935"/>
                    <a:pt x="21773" y="9821"/>
                  </a:cubicBezTo>
                  <a:cubicBezTo>
                    <a:pt x="24183" y="10758"/>
                    <a:pt x="26605" y="11662"/>
                    <a:pt x="29049" y="12522"/>
                  </a:cubicBezTo>
                  <a:cubicBezTo>
                    <a:pt x="30276" y="12946"/>
                    <a:pt x="31504" y="13347"/>
                    <a:pt x="32754" y="13727"/>
                  </a:cubicBezTo>
                  <a:cubicBezTo>
                    <a:pt x="33992" y="14106"/>
                    <a:pt x="35242" y="14463"/>
                    <a:pt x="36537" y="14720"/>
                  </a:cubicBezTo>
                  <a:cubicBezTo>
                    <a:pt x="37195" y="14876"/>
                    <a:pt x="37865" y="14954"/>
                    <a:pt x="38534" y="14966"/>
                  </a:cubicBezTo>
                  <a:cubicBezTo>
                    <a:pt x="38724" y="14966"/>
                    <a:pt x="38914" y="14943"/>
                    <a:pt x="39092" y="14899"/>
                  </a:cubicBezTo>
                  <a:cubicBezTo>
                    <a:pt x="39282" y="14843"/>
                    <a:pt x="39461" y="14765"/>
                    <a:pt x="39617" y="14675"/>
                  </a:cubicBezTo>
                  <a:cubicBezTo>
                    <a:pt x="39929" y="14497"/>
                    <a:pt x="40219" y="14285"/>
                    <a:pt x="40476" y="14028"/>
                  </a:cubicBezTo>
                  <a:cubicBezTo>
                    <a:pt x="40956" y="13537"/>
                    <a:pt x="41324" y="12934"/>
                    <a:pt x="41559" y="12287"/>
                  </a:cubicBezTo>
                  <a:cubicBezTo>
                    <a:pt x="41782" y="11651"/>
                    <a:pt x="41938" y="11004"/>
                    <a:pt x="42016" y="10334"/>
                  </a:cubicBezTo>
                  <a:cubicBezTo>
                    <a:pt x="42027" y="10245"/>
                    <a:pt x="42038" y="10145"/>
                    <a:pt x="42050" y="10055"/>
                  </a:cubicBezTo>
                  <a:lnTo>
                    <a:pt x="41570" y="9877"/>
                  </a:lnTo>
                  <a:cubicBezTo>
                    <a:pt x="41547" y="10011"/>
                    <a:pt x="41536" y="10133"/>
                    <a:pt x="41514" y="10256"/>
                  </a:cubicBezTo>
                  <a:cubicBezTo>
                    <a:pt x="41291" y="11484"/>
                    <a:pt x="40867" y="12734"/>
                    <a:pt x="39996" y="13537"/>
                  </a:cubicBezTo>
                  <a:cubicBezTo>
                    <a:pt x="39784" y="13738"/>
                    <a:pt x="39539" y="13905"/>
                    <a:pt x="39282" y="14028"/>
                  </a:cubicBezTo>
                  <a:cubicBezTo>
                    <a:pt x="39170" y="14095"/>
                    <a:pt x="39048" y="14151"/>
                    <a:pt x="38925" y="14184"/>
                  </a:cubicBezTo>
                  <a:cubicBezTo>
                    <a:pt x="38827" y="14201"/>
                    <a:pt x="38729" y="14211"/>
                    <a:pt x="38631" y="14211"/>
                  </a:cubicBezTo>
                  <a:cubicBezTo>
                    <a:pt x="38595" y="14211"/>
                    <a:pt x="38559" y="14210"/>
                    <a:pt x="38523" y="14207"/>
                  </a:cubicBezTo>
                  <a:cubicBezTo>
                    <a:pt x="37909" y="14173"/>
                    <a:pt x="37296" y="14084"/>
                    <a:pt x="36693" y="13928"/>
                  </a:cubicBezTo>
                  <a:cubicBezTo>
                    <a:pt x="34227" y="13336"/>
                    <a:pt x="31783" y="12488"/>
                    <a:pt x="29361" y="11618"/>
                  </a:cubicBezTo>
                  <a:cubicBezTo>
                    <a:pt x="26951" y="10747"/>
                    <a:pt x="24529" y="9821"/>
                    <a:pt x="22130" y="8895"/>
                  </a:cubicBezTo>
                  <a:cubicBezTo>
                    <a:pt x="17320" y="7020"/>
                    <a:pt x="12533" y="5078"/>
                    <a:pt x="7745" y="3148"/>
                  </a:cubicBezTo>
                  <a:cubicBezTo>
                    <a:pt x="5167" y="2087"/>
                    <a:pt x="2590" y="1038"/>
                    <a:pt x="1" y="1"/>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2" name="Google Shape;192;p22"/>
            <p:cNvSpPr/>
            <p:nvPr/>
          </p:nvSpPr>
          <p:spPr>
            <a:xfrm>
              <a:off x="3755875" y="2058325"/>
              <a:ext cx="1755400" cy="655075"/>
            </a:xfrm>
            <a:custGeom>
              <a:rect b="b" l="l" r="r" t="t"/>
              <a:pathLst>
                <a:path extrusionOk="0" h="26203" w="70216">
                  <a:moveTo>
                    <a:pt x="0" y="0"/>
                  </a:moveTo>
                  <a:lnTo>
                    <a:pt x="45" y="11"/>
                  </a:lnTo>
                  <a:cubicBezTo>
                    <a:pt x="67" y="23"/>
                    <a:pt x="101" y="34"/>
                    <a:pt x="145" y="45"/>
                  </a:cubicBezTo>
                  <a:cubicBezTo>
                    <a:pt x="179" y="56"/>
                    <a:pt x="223" y="78"/>
                    <a:pt x="268" y="101"/>
                  </a:cubicBezTo>
                  <a:cubicBezTo>
                    <a:pt x="4397" y="1730"/>
                    <a:pt x="53722" y="21237"/>
                    <a:pt x="65584" y="26203"/>
                  </a:cubicBezTo>
                  <a:lnTo>
                    <a:pt x="70216" y="23971"/>
                  </a:lnTo>
                  <a:cubicBezTo>
                    <a:pt x="70216" y="23971"/>
                    <a:pt x="1786" y="435"/>
                    <a:pt x="547" y="101"/>
                  </a:cubicBezTo>
                  <a:cubicBezTo>
                    <a:pt x="368" y="56"/>
                    <a:pt x="190" y="2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3" name="Google Shape;193;p22"/>
            <p:cNvSpPr/>
            <p:nvPr/>
          </p:nvSpPr>
          <p:spPr>
            <a:xfrm>
              <a:off x="4591700" y="2589400"/>
              <a:ext cx="143425" cy="96075"/>
            </a:xfrm>
            <a:custGeom>
              <a:rect b="b" l="l" r="r" t="t"/>
              <a:pathLst>
                <a:path extrusionOk="0" h="3843" w="5737">
                  <a:moveTo>
                    <a:pt x="4302" y="0"/>
                  </a:moveTo>
                  <a:cubicBezTo>
                    <a:pt x="3797" y="0"/>
                    <a:pt x="3252" y="246"/>
                    <a:pt x="2947" y="395"/>
                  </a:cubicBezTo>
                  <a:cubicBezTo>
                    <a:pt x="492" y="1578"/>
                    <a:pt x="1" y="2248"/>
                    <a:pt x="46" y="2873"/>
                  </a:cubicBezTo>
                  <a:cubicBezTo>
                    <a:pt x="102" y="3583"/>
                    <a:pt x="486" y="3842"/>
                    <a:pt x="1033" y="3842"/>
                  </a:cubicBezTo>
                  <a:cubicBezTo>
                    <a:pt x="1673" y="3842"/>
                    <a:pt x="2536" y="3488"/>
                    <a:pt x="3360" y="3085"/>
                  </a:cubicBezTo>
                  <a:cubicBezTo>
                    <a:pt x="3929" y="2806"/>
                    <a:pt x="5737" y="2002"/>
                    <a:pt x="5335" y="775"/>
                  </a:cubicBezTo>
                  <a:cubicBezTo>
                    <a:pt x="5144" y="184"/>
                    <a:pt x="4738" y="0"/>
                    <a:pt x="43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4" name="Google Shape;194;p22"/>
            <p:cNvSpPr/>
            <p:nvPr/>
          </p:nvSpPr>
          <p:spPr>
            <a:xfrm>
              <a:off x="4261675" y="2422550"/>
              <a:ext cx="143150" cy="95975"/>
            </a:xfrm>
            <a:custGeom>
              <a:rect b="b" l="l" r="r" t="t"/>
              <a:pathLst>
                <a:path extrusionOk="0" h="3839" w="5726">
                  <a:moveTo>
                    <a:pt x="4300" y="1"/>
                  </a:moveTo>
                  <a:cubicBezTo>
                    <a:pt x="3794" y="1"/>
                    <a:pt x="3246" y="247"/>
                    <a:pt x="2935" y="396"/>
                  </a:cubicBezTo>
                  <a:cubicBezTo>
                    <a:pt x="480" y="1579"/>
                    <a:pt x="0" y="2249"/>
                    <a:pt x="45" y="2873"/>
                  </a:cubicBezTo>
                  <a:cubicBezTo>
                    <a:pt x="101" y="3581"/>
                    <a:pt x="481" y="3839"/>
                    <a:pt x="1023" y="3839"/>
                  </a:cubicBezTo>
                  <a:cubicBezTo>
                    <a:pt x="1660" y="3839"/>
                    <a:pt x="2522" y="3483"/>
                    <a:pt x="3348" y="3085"/>
                  </a:cubicBezTo>
                  <a:cubicBezTo>
                    <a:pt x="3928" y="2806"/>
                    <a:pt x="5725" y="2003"/>
                    <a:pt x="5334" y="775"/>
                  </a:cubicBezTo>
                  <a:cubicBezTo>
                    <a:pt x="5143" y="185"/>
                    <a:pt x="4737" y="1"/>
                    <a:pt x="43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5" name="Google Shape;195;p22"/>
            <p:cNvSpPr/>
            <p:nvPr/>
          </p:nvSpPr>
          <p:spPr>
            <a:xfrm>
              <a:off x="3936100" y="2259075"/>
              <a:ext cx="133650" cy="89475"/>
            </a:xfrm>
            <a:custGeom>
              <a:rect b="b" l="l" r="r" t="t"/>
              <a:pathLst>
                <a:path extrusionOk="0" h="3579" w="5346">
                  <a:moveTo>
                    <a:pt x="4000" y="1"/>
                  </a:moveTo>
                  <a:cubicBezTo>
                    <a:pt x="3530" y="1"/>
                    <a:pt x="3021" y="230"/>
                    <a:pt x="2734" y="373"/>
                  </a:cubicBezTo>
                  <a:cubicBezTo>
                    <a:pt x="446" y="1467"/>
                    <a:pt x="0" y="2092"/>
                    <a:pt x="45" y="2683"/>
                  </a:cubicBezTo>
                  <a:cubicBezTo>
                    <a:pt x="96" y="3339"/>
                    <a:pt x="449" y="3579"/>
                    <a:pt x="953" y="3579"/>
                  </a:cubicBezTo>
                  <a:cubicBezTo>
                    <a:pt x="1548" y="3579"/>
                    <a:pt x="2352" y="3247"/>
                    <a:pt x="3125" y="2873"/>
                  </a:cubicBezTo>
                  <a:cubicBezTo>
                    <a:pt x="3660" y="2616"/>
                    <a:pt x="5345" y="1869"/>
                    <a:pt x="4966" y="730"/>
                  </a:cubicBezTo>
                  <a:cubicBezTo>
                    <a:pt x="4789" y="175"/>
                    <a:pt x="4410" y="1"/>
                    <a:pt x="40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6" name="Google Shape;196;p22"/>
            <p:cNvSpPr/>
            <p:nvPr/>
          </p:nvSpPr>
          <p:spPr>
            <a:xfrm>
              <a:off x="4772500" y="2433775"/>
              <a:ext cx="415150" cy="324825"/>
            </a:xfrm>
            <a:custGeom>
              <a:rect b="b" l="l" r="r" t="t"/>
              <a:pathLst>
                <a:path extrusionOk="0" h="12993" w="16606">
                  <a:moveTo>
                    <a:pt x="12752" y="0"/>
                  </a:moveTo>
                  <a:cubicBezTo>
                    <a:pt x="12702" y="0"/>
                    <a:pt x="12655" y="1"/>
                    <a:pt x="12610" y="3"/>
                  </a:cubicBezTo>
                  <a:cubicBezTo>
                    <a:pt x="11829" y="25"/>
                    <a:pt x="11059" y="114"/>
                    <a:pt x="9352" y="840"/>
                  </a:cubicBezTo>
                  <a:cubicBezTo>
                    <a:pt x="8303" y="1275"/>
                    <a:pt x="6886" y="1956"/>
                    <a:pt x="4899" y="3005"/>
                  </a:cubicBezTo>
                  <a:cubicBezTo>
                    <a:pt x="3248" y="3875"/>
                    <a:pt x="0" y="5449"/>
                    <a:pt x="268" y="8584"/>
                  </a:cubicBezTo>
                  <a:cubicBezTo>
                    <a:pt x="313" y="9098"/>
                    <a:pt x="435" y="9611"/>
                    <a:pt x="636" y="10091"/>
                  </a:cubicBezTo>
                  <a:cubicBezTo>
                    <a:pt x="1476" y="12221"/>
                    <a:pt x="2757" y="12992"/>
                    <a:pt x="4420" y="12992"/>
                  </a:cubicBezTo>
                  <a:cubicBezTo>
                    <a:pt x="6008" y="12992"/>
                    <a:pt x="7944" y="12290"/>
                    <a:pt x="10178" y="11397"/>
                  </a:cubicBezTo>
                  <a:cubicBezTo>
                    <a:pt x="11907" y="10705"/>
                    <a:pt x="14630" y="9935"/>
                    <a:pt x="15836" y="7803"/>
                  </a:cubicBezTo>
                  <a:cubicBezTo>
                    <a:pt x="16371" y="6855"/>
                    <a:pt x="16606" y="5638"/>
                    <a:pt x="16315" y="4043"/>
                  </a:cubicBezTo>
                  <a:cubicBezTo>
                    <a:pt x="15667" y="388"/>
                    <a:pt x="13735" y="0"/>
                    <a:pt x="12752" y="0"/>
                  </a:cubicBezTo>
                  <a:close/>
                </a:path>
              </a:pathLst>
            </a:custGeom>
            <a:solidFill>
              <a:srgbClr val="FFB2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7" name="Google Shape;197;p22"/>
            <p:cNvSpPr/>
            <p:nvPr/>
          </p:nvSpPr>
          <p:spPr>
            <a:xfrm>
              <a:off x="4779200" y="2433775"/>
              <a:ext cx="408450" cy="324825"/>
            </a:xfrm>
            <a:custGeom>
              <a:rect b="b" l="l" r="r" t="t"/>
              <a:pathLst>
                <a:path extrusionOk="0" h="12993" w="16338">
                  <a:moveTo>
                    <a:pt x="12495" y="0"/>
                  </a:moveTo>
                  <a:cubicBezTo>
                    <a:pt x="12445" y="0"/>
                    <a:pt x="12398" y="1"/>
                    <a:pt x="12354" y="3"/>
                  </a:cubicBezTo>
                  <a:cubicBezTo>
                    <a:pt x="11561" y="25"/>
                    <a:pt x="10802" y="114"/>
                    <a:pt x="9084" y="840"/>
                  </a:cubicBezTo>
                  <a:cubicBezTo>
                    <a:pt x="15423" y="4176"/>
                    <a:pt x="10211" y="9890"/>
                    <a:pt x="5837" y="10560"/>
                  </a:cubicBezTo>
                  <a:cubicBezTo>
                    <a:pt x="5345" y="10636"/>
                    <a:pt x="4891" y="10670"/>
                    <a:pt x="4471" y="10670"/>
                  </a:cubicBezTo>
                  <a:cubicBezTo>
                    <a:pt x="1378" y="10670"/>
                    <a:pt x="157" y="8840"/>
                    <a:pt x="0" y="8584"/>
                  </a:cubicBezTo>
                  <a:lnTo>
                    <a:pt x="0" y="8584"/>
                  </a:lnTo>
                  <a:cubicBezTo>
                    <a:pt x="45" y="9098"/>
                    <a:pt x="167" y="9611"/>
                    <a:pt x="368" y="10091"/>
                  </a:cubicBezTo>
                  <a:cubicBezTo>
                    <a:pt x="1208" y="12221"/>
                    <a:pt x="2489" y="12992"/>
                    <a:pt x="4152" y="12992"/>
                  </a:cubicBezTo>
                  <a:cubicBezTo>
                    <a:pt x="5740" y="12992"/>
                    <a:pt x="7676" y="12290"/>
                    <a:pt x="9910" y="11397"/>
                  </a:cubicBezTo>
                  <a:cubicBezTo>
                    <a:pt x="11639" y="10705"/>
                    <a:pt x="14362" y="9935"/>
                    <a:pt x="15568" y="7803"/>
                  </a:cubicBezTo>
                  <a:cubicBezTo>
                    <a:pt x="16103" y="6855"/>
                    <a:pt x="16338" y="5638"/>
                    <a:pt x="16059" y="4043"/>
                  </a:cubicBezTo>
                  <a:cubicBezTo>
                    <a:pt x="15400" y="388"/>
                    <a:pt x="13477" y="0"/>
                    <a:pt x="12495" y="0"/>
                  </a:cubicBezTo>
                  <a:close/>
                </a:path>
              </a:pathLst>
            </a:custGeom>
            <a:solidFill>
              <a:srgbClr val="F5A2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8" name="Google Shape;198;p22"/>
            <p:cNvSpPr/>
            <p:nvPr/>
          </p:nvSpPr>
          <p:spPr>
            <a:xfrm>
              <a:off x="5006275" y="2448350"/>
              <a:ext cx="163250" cy="211775"/>
            </a:xfrm>
            <a:custGeom>
              <a:rect b="b" l="l" r="r" t="t"/>
              <a:pathLst>
                <a:path extrusionOk="0" h="8471" w="6530">
                  <a:moveTo>
                    <a:pt x="3271" y="0"/>
                  </a:moveTo>
                  <a:cubicBezTo>
                    <a:pt x="1463" y="0"/>
                    <a:pt x="1" y="1897"/>
                    <a:pt x="1" y="4241"/>
                  </a:cubicBezTo>
                  <a:cubicBezTo>
                    <a:pt x="1" y="6573"/>
                    <a:pt x="1463" y="8470"/>
                    <a:pt x="3271" y="8470"/>
                  </a:cubicBezTo>
                  <a:cubicBezTo>
                    <a:pt x="5067" y="8470"/>
                    <a:pt x="6529" y="6573"/>
                    <a:pt x="6529" y="4241"/>
                  </a:cubicBezTo>
                  <a:cubicBezTo>
                    <a:pt x="6529" y="1897"/>
                    <a:pt x="5067" y="0"/>
                    <a:pt x="3271" y="0"/>
                  </a:cubicBezTo>
                  <a:close/>
                </a:path>
              </a:pathLst>
            </a:custGeom>
            <a:solidFill>
              <a:srgbClr val="E4F1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99" name="Google Shape;199;p22"/>
            <p:cNvSpPr/>
            <p:nvPr/>
          </p:nvSpPr>
          <p:spPr>
            <a:xfrm>
              <a:off x="5015775" y="2460625"/>
              <a:ext cx="144250" cy="187225"/>
            </a:xfrm>
            <a:custGeom>
              <a:rect b="b" l="l" r="r" t="t"/>
              <a:pathLst>
                <a:path extrusionOk="0" h="7489" w="5770">
                  <a:moveTo>
                    <a:pt x="2891" y="0"/>
                  </a:moveTo>
                  <a:cubicBezTo>
                    <a:pt x="1295" y="0"/>
                    <a:pt x="0" y="1674"/>
                    <a:pt x="0" y="3750"/>
                  </a:cubicBezTo>
                  <a:cubicBezTo>
                    <a:pt x="0" y="5814"/>
                    <a:pt x="1295" y="7488"/>
                    <a:pt x="2891" y="7488"/>
                  </a:cubicBezTo>
                  <a:cubicBezTo>
                    <a:pt x="4486" y="7488"/>
                    <a:pt x="5770" y="5814"/>
                    <a:pt x="5770" y="3750"/>
                  </a:cubicBezTo>
                  <a:cubicBezTo>
                    <a:pt x="5770" y="1674"/>
                    <a:pt x="4486" y="0"/>
                    <a:pt x="2891" y="0"/>
                  </a:cubicBezTo>
                  <a:close/>
                </a:path>
              </a:pathLst>
            </a:cu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200" name="Google Shape;200;p22"/>
          <p:cNvSpPr txBox="1"/>
          <p:nvPr>
            <p:ph type="ctrTitle"/>
          </p:nvPr>
        </p:nvSpPr>
        <p:spPr>
          <a:xfrm>
            <a:off x="0" y="1019000"/>
            <a:ext cx="4986900" cy="190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4400">
                <a:solidFill>
                  <a:schemeClr val="dk1"/>
                </a:solidFill>
                <a:latin typeface="Calibri"/>
                <a:ea typeface="Calibri"/>
                <a:cs typeface="Calibri"/>
                <a:sym typeface="Calibri"/>
              </a:rPr>
              <a:t>Progetto</a:t>
            </a:r>
            <a:br>
              <a:rPr b="1" lang="en" sz="4400">
                <a:solidFill>
                  <a:schemeClr val="dk1"/>
                </a:solidFill>
                <a:latin typeface="Calibri"/>
                <a:ea typeface="Calibri"/>
                <a:cs typeface="Calibri"/>
                <a:sym typeface="Calibri"/>
              </a:rPr>
            </a:br>
            <a:r>
              <a:rPr b="1" lang="en" sz="4400">
                <a:solidFill>
                  <a:schemeClr val="dk1"/>
                </a:solidFill>
                <a:latin typeface="Calibri"/>
                <a:ea typeface="Calibri"/>
                <a:cs typeface="Calibri"/>
                <a:sym typeface="Calibri"/>
              </a:rPr>
              <a:t>Network Analysis</a:t>
            </a:r>
            <a:endParaRPr sz="4400">
              <a:solidFill>
                <a:schemeClr val="dk1"/>
              </a:solidFill>
              <a:latin typeface="Calibri"/>
              <a:ea typeface="Calibri"/>
              <a:cs typeface="Calibri"/>
              <a:sym typeface="Calibri"/>
            </a:endParaRPr>
          </a:p>
        </p:txBody>
      </p:sp>
      <p:sp>
        <p:nvSpPr>
          <p:cNvPr id="201" name="Google Shape;201;p22"/>
          <p:cNvSpPr txBox="1"/>
          <p:nvPr>
            <p:ph idx="1" type="subTitle"/>
          </p:nvPr>
        </p:nvSpPr>
        <p:spPr>
          <a:xfrm>
            <a:off x="7160200" y="3910300"/>
            <a:ext cx="1805100" cy="1227000"/>
          </a:xfrm>
          <a:prstGeom prst="rect">
            <a:avLst/>
          </a:prstGeom>
          <a:noFill/>
          <a:ln>
            <a:noFill/>
          </a:ln>
        </p:spPr>
        <p:txBody>
          <a:bodyPr anchorCtr="0" anchor="t" bIns="91425" lIns="91425" spcFirstLastPara="1" rIns="91425" wrap="square" tIns="91425">
            <a:noAutofit/>
          </a:bodyPr>
          <a:lstStyle/>
          <a:p>
            <a:pPr indent="-342900" lvl="0" marL="457200" rtl="0" algn="r">
              <a:lnSpc>
                <a:spcPct val="100000"/>
              </a:lnSpc>
              <a:spcBef>
                <a:spcPts val="0"/>
              </a:spcBef>
              <a:spcAft>
                <a:spcPts val="0"/>
              </a:spcAft>
              <a:buSzPts val="2800"/>
              <a:buNone/>
            </a:pPr>
            <a:r>
              <a:rPr b="1" lang="en" sz="1600">
                <a:latin typeface="Calibri"/>
                <a:ea typeface="Calibri"/>
                <a:cs typeface="Calibri"/>
                <a:sym typeface="Calibri"/>
              </a:rPr>
              <a:t>Marco Abbadini</a:t>
            </a:r>
            <a:endParaRPr b="1" sz="1600">
              <a:latin typeface="Calibri"/>
              <a:ea typeface="Calibri"/>
              <a:cs typeface="Calibri"/>
              <a:sym typeface="Calibri"/>
            </a:endParaRPr>
          </a:p>
          <a:p>
            <a:pPr indent="-342900" lvl="0" marL="457200" rtl="0" algn="r">
              <a:lnSpc>
                <a:spcPct val="100000"/>
              </a:lnSpc>
              <a:spcBef>
                <a:spcPts val="0"/>
              </a:spcBef>
              <a:spcAft>
                <a:spcPts val="0"/>
              </a:spcAft>
              <a:buSzPts val="2800"/>
              <a:buNone/>
            </a:pPr>
            <a:r>
              <a:rPr b="1" lang="en" sz="1600">
                <a:latin typeface="Calibri"/>
                <a:ea typeface="Calibri"/>
                <a:cs typeface="Calibri"/>
                <a:sym typeface="Calibri"/>
              </a:rPr>
              <a:t>Samuele Ferri</a:t>
            </a:r>
            <a:endParaRPr b="1" sz="1600">
              <a:latin typeface="Calibri"/>
              <a:ea typeface="Calibri"/>
              <a:cs typeface="Calibri"/>
              <a:sym typeface="Calibri"/>
            </a:endParaRPr>
          </a:p>
          <a:p>
            <a:pPr indent="-342900" lvl="0" marL="457200" rtl="0" algn="r">
              <a:lnSpc>
                <a:spcPct val="100000"/>
              </a:lnSpc>
              <a:spcBef>
                <a:spcPts val="0"/>
              </a:spcBef>
              <a:spcAft>
                <a:spcPts val="0"/>
              </a:spcAft>
              <a:buSzPts val="2800"/>
              <a:buNone/>
            </a:pPr>
            <a:r>
              <a:rPr b="1" lang="en" sz="1600">
                <a:latin typeface="Calibri"/>
                <a:ea typeface="Calibri"/>
                <a:cs typeface="Calibri"/>
                <a:sym typeface="Calibri"/>
              </a:rPr>
              <a:t>Xhensila Hima</a:t>
            </a:r>
            <a:endParaRPr b="1" sz="1600">
              <a:latin typeface="Calibri"/>
              <a:ea typeface="Calibri"/>
              <a:cs typeface="Calibri"/>
              <a:sym typeface="Calibri"/>
            </a:endParaRPr>
          </a:p>
          <a:p>
            <a:pPr indent="-342900" lvl="0" marL="457200" rtl="0" algn="r">
              <a:lnSpc>
                <a:spcPct val="100000"/>
              </a:lnSpc>
              <a:spcBef>
                <a:spcPts val="0"/>
              </a:spcBef>
              <a:spcAft>
                <a:spcPts val="0"/>
              </a:spcAft>
              <a:buSzPts val="2800"/>
              <a:buNone/>
            </a:pPr>
            <a:r>
              <a:rPr b="1" lang="en" sz="1600">
                <a:latin typeface="Calibri"/>
                <a:ea typeface="Calibri"/>
                <a:cs typeface="Calibri"/>
                <a:sym typeface="Calibri"/>
              </a:rPr>
              <a:t>Simone Sudati</a:t>
            </a:r>
            <a:br>
              <a:rPr lang="en" sz="1600">
                <a:latin typeface="Calibri"/>
                <a:ea typeface="Calibri"/>
                <a:cs typeface="Calibri"/>
                <a:sym typeface="Calibri"/>
              </a:rPr>
            </a:br>
            <a:endParaRPr sz="1600">
              <a:latin typeface="Calibri"/>
              <a:ea typeface="Calibri"/>
              <a:cs typeface="Calibri"/>
              <a:sym typeface="Calibri"/>
            </a:endParaRPr>
          </a:p>
        </p:txBody>
      </p:sp>
      <p:sp>
        <p:nvSpPr>
          <p:cNvPr id="202" name="Google Shape;202;p22"/>
          <p:cNvSpPr/>
          <p:nvPr/>
        </p:nvSpPr>
        <p:spPr>
          <a:xfrm>
            <a:off x="906113" y="2927300"/>
            <a:ext cx="2292300" cy="46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Calibri"/>
                <a:ea typeface="Calibri"/>
                <a:cs typeface="Calibri"/>
                <a:sym typeface="Calibri"/>
              </a:rPr>
              <a:t>Air Algerie (AH)</a:t>
            </a:r>
            <a:endParaRPr b="1" i="0" sz="2400" u="none" cap="none" strike="noStrike">
              <a:solidFill>
                <a:schemeClr val="dk1"/>
              </a:solidFill>
              <a:latin typeface="Calibri"/>
              <a:ea typeface="Calibri"/>
              <a:cs typeface="Calibri"/>
              <a:sym typeface="Calibri"/>
            </a:endParaRPr>
          </a:p>
        </p:txBody>
      </p:sp>
      <p:sp>
        <p:nvSpPr>
          <p:cNvPr id="203" name="Google Shape;203;p22"/>
          <p:cNvSpPr txBox="1"/>
          <p:nvPr>
            <p:ph idx="1" type="subTitle"/>
          </p:nvPr>
        </p:nvSpPr>
        <p:spPr>
          <a:xfrm>
            <a:off x="6139625" y="4293700"/>
            <a:ext cx="1279500" cy="460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2800"/>
              <a:buNone/>
            </a:pPr>
            <a:r>
              <a:rPr b="1" lang="en" sz="1600">
                <a:latin typeface="Calibri"/>
                <a:ea typeface="Calibri"/>
                <a:cs typeface="Calibri"/>
                <a:sym typeface="Calibri"/>
              </a:rPr>
              <a:t>GRUPPO 7</a:t>
            </a:r>
            <a:endParaRPr sz="1600">
              <a:latin typeface="Calibri"/>
              <a:ea typeface="Calibri"/>
              <a:cs typeface="Calibri"/>
              <a:sym typeface="Calibri"/>
            </a:endParaRPr>
          </a:p>
        </p:txBody>
      </p:sp>
      <p:sp>
        <p:nvSpPr>
          <p:cNvPr id="204" name="Google Shape;20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1"/>
          <p:cNvSpPr txBox="1"/>
          <p:nvPr>
            <p:ph type="ctrTitle"/>
          </p:nvPr>
        </p:nvSpPr>
        <p:spPr>
          <a:xfrm>
            <a:off x="990366" y="740156"/>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Recensioni</a:t>
            </a:r>
            <a:endParaRPr b="1">
              <a:latin typeface="Calibri"/>
              <a:ea typeface="Calibri"/>
              <a:cs typeface="Calibri"/>
              <a:sym typeface="Calibri"/>
            </a:endParaRPr>
          </a:p>
        </p:txBody>
      </p:sp>
      <p:sp>
        <p:nvSpPr>
          <p:cNvPr id="692" name="Google Shape;692;p31"/>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93" name="Google Shape;69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31"/>
          <p:cNvSpPr txBox="1"/>
          <p:nvPr/>
        </p:nvSpPr>
        <p:spPr>
          <a:xfrm>
            <a:off x="895700" y="1463325"/>
            <a:ext cx="3779100" cy="3449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Tripadvisor</a:t>
            </a:r>
            <a:r>
              <a:rPr lang="en" sz="1600">
                <a:solidFill>
                  <a:schemeClr val="dk1"/>
                </a:solidFill>
                <a:latin typeface="Calibri"/>
                <a:ea typeface="Calibri"/>
                <a:cs typeface="Calibri"/>
                <a:sym typeface="Calibri"/>
              </a:rPr>
              <a:t>: 2,5/5 con 471 recensioni</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Kayak.it</a:t>
            </a:r>
            <a:r>
              <a:rPr lang="en" sz="1600">
                <a:solidFill>
                  <a:schemeClr val="dk1"/>
                </a:solidFill>
                <a:latin typeface="Calibri"/>
                <a:ea typeface="Calibri"/>
                <a:cs typeface="Calibri"/>
                <a:sym typeface="Calibri"/>
              </a:rPr>
              <a:t>: 6,4/10 con 83 recensioni</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Edreams.it</a:t>
            </a:r>
            <a:r>
              <a:rPr lang="en" sz="1600">
                <a:solidFill>
                  <a:schemeClr val="dk1"/>
                </a:solidFill>
                <a:latin typeface="Calibri"/>
                <a:ea typeface="Calibri"/>
                <a:cs typeface="Calibri"/>
                <a:sym typeface="Calibri"/>
              </a:rPr>
              <a:t>: 3.0/5 con 10 recensioni</a:t>
            </a:r>
            <a:endParaRPr sz="16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b="1" lang="en" sz="1600">
                <a:solidFill>
                  <a:srgbClr val="38761D"/>
                </a:solidFill>
                <a:latin typeface="Calibri"/>
                <a:ea typeface="Calibri"/>
                <a:cs typeface="Calibri"/>
                <a:sym typeface="Calibri"/>
              </a:rPr>
              <a:t>Punti di forza</a:t>
            </a:r>
            <a:r>
              <a:rPr lang="en" sz="1600">
                <a:solidFill>
                  <a:srgbClr val="38761D"/>
                </a:solidFill>
                <a:latin typeface="Calibri"/>
                <a:ea typeface="Calibri"/>
                <a:cs typeface="Calibri"/>
                <a:sym typeface="Calibri"/>
              </a:rPr>
              <a:t>: </a:t>
            </a:r>
            <a:endParaRPr sz="1600">
              <a:solidFill>
                <a:srgbClr val="38761D"/>
              </a:solidFill>
              <a:latin typeface="Calibri"/>
              <a:ea typeface="Calibri"/>
              <a:cs typeface="Calibri"/>
              <a:sym typeface="Calibri"/>
            </a:endParaRPr>
          </a:p>
          <a:p>
            <a:pPr indent="-330200" lvl="1" marL="914400" rtl="0" algn="l">
              <a:lnSpc>
                <a:spcPct val="115000"/>
              </a:lnSpc>
              <a:spcBef>
                <a:spcPts val="6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Comodità posto a sedere</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Spazio per le gambe</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Personale</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Tariffa comfort</a:t>
            </a:r>
            <a:endParaRPr sz="1600">
              <a:solidFill>
                <a:schemeClr val="dk1"/>
              </a:solidFill>
              <a:latin typeface="Calibri"/>
              <a:ea typeface="Calibri"/>
              <a:cs typeface="Calibri"/>
              <a:sym typeface="Calibri"/>
            </a:endParaRPr>
          </a:p>
          <a:p>
            <a:pPr indent="0" lvl="0" marL="914400" rtl="0" algn="l">
              <a:lnSpc>
                <a:spcPct val="115000"/>
              </a:lnSpc>
              <a:spcBef>
                <a:spcPts val="6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600"/>
              </a:spcBef>
              <a:spcAft>
                <a:spcPts val="100"/>
              </a:spcAft>
              <a:buNone/>
            </a:pPr>
            <a:r>
              <a:t/>
            </a:r>
            <a:endParaRPr>
              <a:solidFill>
                <a:schemeClr val="dk1"/>
              </a:solidFill>
              <a:latin typeface="Calibri"/>
              <a:ea typeface="Calibri"/>
              <a:cs typeface="Calibri"/>
              <a:sym typeface="Calibri"/>
            </a:endParaRPr>
          </a:p>
        </p:txBody>
      </p:sp>
      <p:sp>
        <p:nvSpPr>
          <p:cNvPr id="695" name="Google Shape;695;p31"/>
          <p:cNvSpPr txBox="1"/>
          <p:nvPr/>
        </p:nvSpPr>
        <p:spPr>
          <a:xfrm>
            <a:off x="4773775" y="1535175"/>
            <a:ext cx="3947400" cy="3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6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rPr b="1" lang="en" sz="1600">
                <a:solidFill>
                  <a:srgbClr val="FF0000"/>
                </a:solidFill>
                <a:latin typeface="Calibri"/>
                <a:ea typeface="Calibri"/>
                <a:cs typeface="Calibri"/>
                <a:sym typeface="Calibri"/>
              </a:rPr>
              <a:t>Debolezze</a:t>
            </a:r>
            <a:r>
              <a:rPr lang="en" sz="1600">
                <a:solidFill>
                  <a:srgbClr val="FF0000"/>
                </a:solidFill>
                <a:latin typeface="Calibri"/>
                <a:ea typeface="Calibri"/>
                <a:cs typeface="Calibri"/>
                <a:sym typeface="Calibri"/>
              </a:rPr>
              <a:t>:</a:t>
            </a:r>
            <a:endParaRPr sz="1600">
              <a:solidFill>
                <a:srgbClr val="FF0000"/>
              </a:solidFill>
              <a:latin typeface="Calibri"/>
              <a:ea typeface="Calibri"/>
              <a:cs typeface="Calibri"/>
              <a:sym typeface="Calibri"/>
            </a:endParaRPr>
          </a:p>
          <a:p>
            <a:pPr indent="-330200" lvl="1" marL="914400" rtl="0" algn="l">
              <a:lnSpc>
                <a:spcPct val="115000"/>
              </a:lnSpc>
              <a:spcBef>
                <a:spcPts val="6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Esperienza a bordo</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Servizio clienti</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Pulizia</a:t>
            </a:r>
            <a:endParaRPr sz="1600"/>
          </a:p>
        </p:txBody>
      </p:sp>
      <p:grpSp>
        <p:nvGrpSpPr>
          <p:cNvPr id="696" name="Google Shape;696;p31"/>
          <p:cNvGrpSpPr/>
          <p:nvPr/>
        </p:nvGrpSpPr>
        <p:grpSpPr>
          <a:xfrm>
            <a:off x="5637735" y="740142"/>
            <a:ext cx="1706598" cy="1778271"/>
            <a:chOff x="1913177" y="1686498"/>
            <a:chExt cx="753133" cy="789886"/>
          </a:xfrm>
        </p:grpSpPr>
        <p:sp>
          <p:nvSpPr>
            <p:cNvPr id="697" name="Google Shape;697;p31"/>
            <p:cNvSpPr/>
            <p:nvPr/>
          </p:nvSpPr>
          <p:spPr>
            <a:xfrm>
              <a:off x="2176545" y="1686498"/>
              <a:ext cx="489765" cy="376369"/>
            </a:xfrm>
            <a:custGeom>
              <a:rect b="b" l="l" r="r" t="t"/>
              <a:pathLst>
                <a:path extrusionOk="0" h="6605" w="8595">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1"/>
            <p:cNvSpPr/>
            <p:nvPr/>
          </p:nvSpPr>
          <p:spPr>
            <a:xfrm>
              <a:off x="2254553" y="1686498"/>
              <a:ext cx="346909" cy="376369"/>
            </a:xfrm>
            <a:custGeom>
              <a:rect b="b" l="l" r="r" t="t"/>
              <a:pathLst>
                <a:path extrusionOk="0" h="6605" w="6088">
                  <a:moveTo>
                    <a:pt x="4728" y="1"/>
                  </a:moveTo>
                  <a:lnTo>
                    <a:pt x="0" y="6604"/>
                  </a:lnTo>
                  <a:lnTo>
                    <a:pt x="1369" y="6604"/>
                  </a:lnTo>
                  <a:lnTo>
                    <a:pt x="6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a:off x="2332504" y="1686498"/>
              <a:ext cx="333803" cy="376369"/>
            </a:xfrm>
            <a:custGeom>
              <a:rect b="b" l="l" r="r" t="t"/>
              <a:pathLst>
                <a:path extrusionOk="0" h="6605" w="5858">
                  <a:moveTo>
                    <a:pt x="4719" y="1"/>
                  </a:moveTo>
                  <a:lnTo>
                    <a:pt x="1" y="6604"/>
                  </a:lnTo>
                  <a:lnTo>
                    <a:pt x="1235" y="6604"/>
                  </a:lnTo>
                  <a:lnTo>
                    <a:pt x="5791" y="230"/>
                  </a:lnTo>
                  <a:cubicBezTo>
                    <a:pt x="5858" y="135"/>
                    <a:pt x="5791" y="1"/>
                    <a:pt x="56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1"/>
            <p:cNvSpPr/>
            <p:nvPr/>
          </p:nvSpPr>
          <p:spPr>
            <a:xfrm>
              <a:off x="1913177" y="1686498"/>
              <a:ext cx="490334" cy="376369"/>
            </a:xfrm>
            <a:custGeom>
              <a:rect b="b" l="l" r="r" t="t"/>
              <a:pathLst>
                <a:path extrusionOk="0" h="6605" w="8605">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1"/>
            <p:cNvSpPr/>
            <p:nvPr/>
          </p:nvSpPr>
          <p:spPr>
            <a:xfrm>
              <a:off x="1982409" y="1686498"/>
              <a:ext cx="346909" cy="376369"/>
            </a:xfrm>
            <a:custGeom>
              <a:rect b="b" l="l" r="r" t="t"/>
              <a:pathLst>
                <a:path extrusionOk="0" h="6605" w="6088">
                  <a:moveTo>
                    <a:pt x="1" y="1"/>
                  </a:moveTo>
                  <a:lnTo>
                    <a:pt x="4719" y="6604"/>
                  </a:lnTo>
                  <a:lnTo>
                    <a:pt x="6088" y="6604"/>
                  </a:lnTo>
                  <a:lnTo>
                    <a:pt x="13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1"/>
            <p:cNvSpPr/>
            <p:nvPr/>
          </p:nvSpPr>
          <p:spPr>
            <a:xfrm>
              <a:off x="1913177" y="1686498"/>
              <a:ext cx="338134" cy="375800"/>
            </a:xfrm>
            <a:custGeom>
              <a:rect b="b" l="l" r="r" t="t"/>
              <a:pathLst>
                <a:path extrusionOk="0" h="6595" w="5934">
                  <a:moveTo>
                    <a:pt x="192" y="1"/>
                  </a:moveTo>
                  <a:cubicBezTo>
                    <a:pt x="77" y="1"/>
                    <a:pt x="0" y="135"/>
                    <a:pt x="77" y="230"/>
                  </a:cubicBezTo>
                  <a:lnTo>
                    <a:pt x="4632" y="6595"/>
                  </a:lnTo>
                  <a:lnTo>
                    <a:pt x="5934" y="6595"/>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1"/>
            <p:cNvSpPr/>
            <p:nvPr/>
          </p:nvSpPr>
          <p:spPr>
            <a:xfrm>
              <a:off x="2289996" y="1845192"/>
              <a:ext cx="81314" cy="113509"/>
            </a:xfrm>
            <a:custGeom>
              <a:rect b="b" l="l" r="r" t="t"/>
              <a:pathLst>
                <a:path extrusionOk="0" h="1992" w="1427">
                  <a:moveTo>
                    <a:pt x="737" y="1"/>
                  </a:moveTo>
                  <a:lnTo>
                    <a:pt x="0" y="1034"/>
                  </a:lnTo>
                  <a:lnTo>
                    <a:pt x="680" y="1991"/>
                  </a:lnTo>
                  <a:lnTo>
                    <a:pt x="1426" y="958"/>
                  </a:lnTo>
                  <a:lnTo>
                    <a:pt x="7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a:off x="2045146" y="1998928"/>
              <a:ext cx="489195" cy="477456"/>
            </a:xfrm>
            <a:custGeom>
              <a:rect b="b" l="l" r="r" t="t"/>
              <a:pathLst>
                <a:path extrusionOk="0" h="8379" w="8585">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a:off x="2254553" y="1999384"/>
              <a:ext cx="279784" cy="477001"/>
            </a:xfrm>
            <a:custGeom>
              <a:rect b="b" l="l" r="r" t="t"/>
              <a:pathLst>
                <a:path extrusionOk="0" h="8371" w="491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DE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a:off x="2109478" y="2057334"/>
              <a:ext cx="360528" cy="360528"/>
            </a:xfrm>
            <a:custGeom>
              <a:rect b="b" l="l" r="r" t="t"/>
              <a:pathLst>
                <a:path extrusionOk="0" h="6327" w="6327">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a:off x="2253983" y="2057334"/>
              <a:ext cx="225822" cy="360756"/>
            </a:xfrm>
            <a:custGeom>
              <a:rect b="b" l="l" r="r" t="t"/>
              <a:pathLst>
                <a:path extrusionOk="0" h="6331" w="3963">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FFB2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a:off x="2253983" y="2156596"/>
              <a:ext cx="44218" cy="162001"/>
            </a:xfrm>
            <a:custGeom>
              <a:rect b="b" l="l" r="r" t="t"/>
              <a:pathLst>
                <a:path extrusionOk="0" h="2843" w="776">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32"/>
          <p:cNvPicPr preferRelativeResize="0"/>
          <p:nvPr/>
        </p:nvPicPr>
        <p:blipFill>
          <a:blip r:embed="rId3">
            <a:alphaModFix/>
          </a:blip>
          <a:stretch>
            <a:fillRect/>
          </a:stretch>
        </p:blipFill>
        <p:spPr>
          <a:xfrm>
            <a:off x="0" y="0"/>
            <a:ext cx="9143999" cy="5143500"/>
          </a:xfrm>
          <a:prstGeom prst="rect">
            <a:avLst/>
          </a:prstGeom>
          <a:noFill/>
          <a:ln>
            <a:noFill/>
          </a:ln>
        </p:spPr>
      </p:pic>
      <p:grpSp>
        <p:nvGrpSpPr>
          <p:cNvPr id="714" name="Google Shape;714;p32"/>
          <p:cNvGrpSpPr/>
          <p:nvPr/>
        </p:nvGrpSpPr>
        <p:grpSpPr>
          <a:xfrm rot="2158954">
            <a:off x="7639028" y="-55512"/>
            <a:ext cx="1084019" cy="1116519"/>
            <a:chOff x="3064200" y="238125"/>
            <a:chExt cx="1152975" cy="1152625"/>
          </a:xfrm>
        </p:grpSpPr>
        <p:sp>
          <p:nvSpPr>
            <p:cNvPr id="715" name="Google Shape;715;p32"/>
            <p:cNvSpPr/>
            <p:nvPr/>
          </p:nvSpPr>
          <p:spPr>
            <a:xfrm>
              <a:off x="4026950" y="723275"/>
              <a:ext cx="169700" cy="169500"/>
            </a:xfrm>
            <a:custGeom>
              <a:rect b="b" l="l" r="r" t="t"/>
              <a:pathLst>
                <a:path extrusionOk="0" h="6780" w="6788">
                  <a:moveTo>
                    <a:pt x="3404" y="0"/>
                  </a:moveTo>
                  <a:lnTo>
                    <a:pt x="0" y="3404"/>
                  </a:lnTo>
                  <a:lnTo>
                    <a:pt x="3383" y="6780"/>
                  </a:lnTo>
                  <a:lnTo>
                    <a:pt x="6787" y="3383"/>
                  </a:lnTo>
                  <a:lnTo>
                    <a:pt x="3404" y="0"/>
                  </a:lnTo>
                  <a:close/>
                </a:path>
              </a:pathLst>
            </a:custGeom>
            <a:solidFill>
              <a:srgbClr val="E4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2"/>
            <p:cNvSpPr/>
            <p:nvPr/>
          </p:nvSpPr>
          <p:spPr>
            <a:xfrm>
              <a:off x="4112050" y="703075"/>
              <a:ext cx="105125" cy="104775"/>
            </a:xfrm>
            <a:custGeom>
              <a:rect b="b" l="l" r="r" t="t"/>
              <a:pathLst>
                <a:path extrusionOk="0" h="4191" w="4205">
                  <a:moveTo>
                    <a:pt x="892" y="1"/>
                  </a:moveTo>
                  <a:cubicBezTo>
                    <a:pt x="839" y="1"/>
                    <a:pt x="786" y="22"/>
                    <a:pt x="744" y="64"/>
                  </a:cubicBezTo>
                  <a:lnTo>
                    <a:pt x="0" y="808"/>
                  </a:lnTo>
                  <a:lnTo>
                    <a:pt x="3383" y="4191"/>
                  </a:lnTo>
                  <a:lnTo>
                    <a:pt x="4127" y="3440"/>
                  </a:lnTo>
                  <a:cubicBezTo>
                    <a:pt x="4204" y="3363"/>
                    <a:pt x="4204" y="3229"/>
                    <a:pt x="4127" y="3152"/>
                  </a:cubicBezTo>
                  <a:lnTo>
                    <a:pt x="1039" y="64"/>
                  </a:lnTo>
                  <a:cubicBezTo>
                    <a:pt x="997" y="22"/>
                    <a:pt x="944" y="1"/>
                    <a:pt x="89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2"/>
            <p:cNvSpPr/>
            <p:nvPr/>
          </p:nvSpPr>
          <p:spPr>
            <a:xfrm>
              <a:off x="4010100" y="808350"/>
              <a:ext cx="101450" cy="101450"/>
            </a:xfrm>
            <a:custGeom>
              <a:rect b="b" l="l" r="r" t="t"/>
              <a:pathLst>
                <a:path extrusionOk="0" h="4058" w="4058">
                  <a:moveTo>
                    <a:pt x="674" y="1"/>
                  </a:moveTo>
                  <a:lnTo>
                    <a:pt x="1" y="2436"/>
                  </a:lnTo>
                  <a:lnTo>
                    <a:pt x="1615" y="4058"/>
                  </a:lnTo>
                  <a:lnTo>
                    <a:pt x="4057" y="3377"/>
                  </a:lnTo>
                  <a:lnTo>
                    <a:pt x="674" y="1"/>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2"/>
            <p:cNvSpPr/>
            <p:nvPr/>
          </p:nvSpPr>
          <p:spPr>
            <a:xfrm>
              <a:off x="4026950" y="723275"/>
              <a:ext cx="101075" cy="101075"/>
            </a:xfrm>
            <a:custGeom>
              <a:rect b="b" l="l" r="r" t="t"/>
              <a:pathLst>
                <a:path extrusionOk="0" h="4043" w="4043">
                  <a:moveTo>
                    <a:pt x="3404" y="0"/>
                  </a:moveTo>
                  <a:lnTo>
                    <a:pt x="0" y="3404"/>
                  </a:lnTo>
                  <a:lnTo>
                    <a:pt x="646" y="4043"/>
                  </a:lnTo>
                  <a:lnTo>
                    <a:pt x="4043" y="639"/>
                  </a:lnTo>
                  <a:lnTo>
                    <a:pt x="34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2"/>
            <p:cNvSpPr/>
            <p:nvPr/>
          </p:nvSpPr>
          <p:spPr>
            <a:xfrm>
              <a:off x="4112050" y="707725"/>
              <a:ext cx="38450" cy="31525"/>
            </a:xfrm>
            <a:custGeom>
              <a:rect b="b" l="l" r="r" t="t"/>
              <a:pathLst>
                <a:path extrusionOk="0" h="1261" w="1538">
                  <a:moveTo>
                    <a:pt x="892" y="1"/>
                  </a:moveTo>
                  <a:cubicBezTo>
                    <a:pt x="721" y="1"/>
                    <a:pt x="551" y="68"/>
                    <a:pt x="421" y="201"/>
                  </a:cubicBezTo>
                  <a:lnTo>
                    <a:pt x="0" y="622"/>
                  </a:lnTo>
                  <a:lnTo>
                    <a:pt x="639" y="1261"/>
                  </a:lnTo>
                  <a:lnTo>
                    <a:pt x="1537" y="376"/>
                  </a:lnTo>
                  <a:lnTo>
                    <a:pt x="1362" y="201"/>
                  </a:lnTo>
                  <a:cubicBezTo>
                    <a:pt x="1232" y="68"/>
                    <a:pt x="1062" y="1"/>
                    <a:pt x="892" y="1"/>
                  </a:cubicBezTo>
                  <a:close/>
                </a:path>
              </a:pathLst>
            </a:custGeom>
            <a:solidFill>
              <a:srgbClr val="B0D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2"/>
            <p:cNvSpPr/>
            <p:nvPr/>
          </p:nvSpPr>
          <p:spPr>
            <a:xfrm>
              <a:off x="4014675" y="808350"/>
              <a:ext cx="28425" cy="44425"/>
            </a:xfrm>
            <a:custGeom>
              <a:rect b="b" l="l" r="r" t="t"/>
              <a:pathLst>
                <a:path extrusionOk="0" h="1777" w="1137">
                  <a:moveTo>
                    <a:pt x="491" y="1"/>
                  </a:moveTo>
                  <a:lnTo>
                    <a:pt x="0" y="1777"/>
                  </a:lnTo>
                  <a:lnTo>
                    <a:pt x="1137" y="640"/>
                  </a:lnTo>
                  <a:lnTo>
                    <a:pt x="491" y="1"/>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2"/>
            <p:cNvSpPr/>
            <p:nvPr/>
          </p:nvSpPr>
          <p:spPr>
            <a:xfrm>
              <a:off x="4087650" y="783975"/>
              <a:ext cx="109000" cy="108800"/>
            </a:xfrm>
            <a:custGeom>
              <a:rect b="b" l="l" r="r" t="t"/>
              <a:pathLst>
                <a:path extrusionOk="0" h="4352" w="4360">
                  <a:moveTo>
                    <a:pt x="3405" y="0"/>
                  </a:moveTo>
                  <a:lnTo>
                    <a:pt x="1" y="3404"/>
                  </a:lnTo>
                  <a:lnTo>
                    <a:pt x="955" y="4352"/>
                  </a:lnTo>
                  <a:lnTo>
                    <a:pt x="4359" y="955"/>
                  </a:lnTo>
                  <a:lnTo>
                    <a:pt x="3405" y="0"/>
                  </a:lnTo>
                  <a:close/>
                </a:path>
              </a:pathLst>
            </a:custGeom>
            <a:solidFill>
              <a:srgbClr val="C5D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2"/>
            <p:cNvSpPr/>
            <p:nvPr/>
          </p:nvSpPr>
          <p:spPr>
            <a:xfrm>
              <a:off x="4172750" y="761700"/>
              <a:ext cx="40900" cy="46150"/>
            </a:xfrm>
            <a:custGeom>
              <a:rect b="b" l="l" r="r" t="t"/>
              <a:pathLst>
                <a:path extrusionOk="0" h="1846" w="1636">
                  <a:moveTo>
                    <a:pt x="892" y="0"/>
                  </a:moveTo>
                  <a:lnTo>
                    <a:pt x="1" y="891"/>
                  </a:lnTo>
                  <a:lnTo>
                    <a:pt x="955" y="1846"/>
                  </a:lnTo>
                  <a:lnTo>
                    <a:pt x="1369" y="1425"/>
                  </a:lnTo>
                  <a:cubicBezTo>
                    <a:pt x="1636" y="1165"/>
                    <a:pt x="1636" y="744"/>
                    <a:pt x="1369" y="484"/>
                  </a:cubicBezTo>
                  <a:lnTo>
                    <a:pt x="892" y="0"/>
                  </a:lnTo>
                  <a:close/>
                </a:path>
              </a:pathLst>
            </a:custGeom>
            <a:solidFill>
              <a:srgbClr val="709C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2"/>
            <p:cNvSpPr/>
            <p:nvPr/>
          </p:nvSpPr>
          <p:spPr>
            <a:xfrm>
              <a:off x="4048700" y="869075"/>
              <a:ext cx="62850" cy="40725"/>
            </a:xfrm>
            <a:custGeom>
              <a:rect b="b" l="l" r="r" t="t"/>
              <a:pathLst>
                <a:path extrusionOk="0" h="1629" w="2514">
                  <a:moveTo>
                    <a:pt x="1559" y="0"/>
                  </a:moveTo>
                  <a:lnTo>
                    <a:pt x="1" y="1558"/>
                  </a:lnTo>
                  <a:lnTo>
                    <a:pt x="71" y="1629"/>
                  </a:lnTo>
                  <a:lnTo>
                    <a:pt x="2513" y="948"/>
                  </a:lnTo>
                  <a:lnTo>
                    <a:pt x="1559" y="0"/>
                  </a:lnTo>
                  <a:close/>
                </a:path>
              </a:pathLst>
            </a:custGeom>
            <a:solidFill>
              <a:srgbClr val="709C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2"/>
            <p:cNvSpPr/>
            <p:nvPr/>
          </p:nvSpPr>
          <p:spPr>
            <a:xfrm>
              <a:off x="3745150" y="582025"/>
              <a:ext cx="426225" cy="808725"/>
            </a:xfrm>
            <a:custGeom>
              <a:rect b="b" l="l" r="r" t="t"/>
              <a:pathLst>
                <a:path extrusionOk="0" h="32349" w="17049">
                  <a:moveTo>
                    <a:pt x="8851" y="0"/>
                  </a:moveTo>
                  <a:lnTo>
                    <a:pt x="1" y="8857"/>
                  </a:lnTo>
                  <a:lnTo>
                    <a:pt x="5342" y="14199"/>
                  </a:lnTo>
                  <a:lnTo>
                    <a:pt x="15189" y="32348"/>
                  </a:lnTo>
                  <a:lnTo>
                    <a:pt x="17048" y="27983"/>
                  </a:lnTo>
                  <a:lnTo>
                    <a:pt x="88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2"/>
            <p:cNvSpPr/>
            <p:nvPr/>
          </p:nvSpPr>
          <p:spPr>
            <a:xfrm>
              <a:off x="3910100" y="582025"/>
              <a:ext cx="261275" cy="738700"/>
            </a:xfrm>
            <a:custGeom>
              <a:rect b="b" l="l" r="r" t="t"/>
              <a:pathLst>
                <a:path extrusionOk="0" h="29548" w="10451">
                  <a:moveTo>
                    <a:pt x="2253" y="0"/>
                  </a:moveTo>
                  <a:lnTo>
                    <a:pt x="0" y="2253"/>
                  </a:lnTo>
                  <a:lnTo>
                    <a:pt x="9784" y="29548"/>
                  </a:lnTo>
                  <a:lnTo>
                    <a:pt x="10450" y="27983"/>
                  </a:lnTo>
                  <a:lnTo>
                    <a:pt x="2253" y="0"/>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2"/>
            <p:cNvSpPr/>
            <p:nvPr/>
          </p:nvSpPr>
          <p:spPr>
            <a:xfrm>
              <a:off x="3764800" y="612375"/>
              <a:ext cx="221450" cy="234800"/>
            </a:xfrm>
            <a:custGeom>
              <a:rect b="b" l="l" r="r" t="t"/>
              <a:pathLst>
                <a:path extrusionOk="0" h="9392" w="8858">
                  <a:moveTo>
                    <a:pt x="8423" y="0"/>
                  </a:moveTo>
                  <a:lnTo>
                    <a:pt x="1" y="8423"/>
                  </a:lnTo>
                  <a:lnTo>
                    <a:pt x="962" y="9391"/>
                  </a:lnTo>
                  <a:lnTo>
                    <a:pt x="8858" y="1495"/>
                  </a:lnTo>
                  <a:lnTo>
                    <a:pt x="84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2"/>
            <p:cNvSpPr/>
            <p:nvPr/>
          </p:nvSpPr>
          <p:spPr>
            <a:xfrm>
              <a:off x="4031500" y="784150"/>
              <a:ext cx="53725" cy="122500"/>
            </a:xfrm>
            <a:custGeom>
              <a:rect b="b" l="l" r="r" t="t"/>
              <a:pathLst>
                <a:path extrusionOk="0" h="4900" w="2149">
                  <a:moveTo>
                    <a:pt x="787" y="0"/>
                  </a:moveTo>
                  <a:lnTo>
                    <a:pt x="1" y="786"/>
                  </a:lnTo>
                  <a:lnTo>
                    <a:pt x="1201" y="4899"/>
                  </a:lnTo>
                  <a:lnTo>
                    <a:pt x="2148" y="4640"/>
                  </a:lnTo>
                  <a:lnTo>
                    <a:pt x="787" y="0"/>
                  </a:lnTo>
                  <a:close/>
                </a:path>
              </a:pathLst>
            </a:custGeom>
            <a:solidFill>
              <a:srgbClr val="AFB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2"/>
            <p:cNvSpPr/>
            <p:nvPr/>
          </p:nvSpPr>
          <p:spPr>
            <a:xfrm>
              <a:off x="3561975" y="258300"/>
              <a:ext cx="169700" cy="169500"/>
            </a:xfrm>
            <a:custGeom>
              <a:rect b="b" l="l" r="r" t="t"/>
              <a:pathLst>
                <a:path extrusionOk="0" h="6780" w="6788">
                  <a:moveTo>
                    <a:pt x="3404" y="0"/>
                  </a:moveTo>
                  <a:lnTo>
                    <a:pt x="0" y="3404"/>
                  </a:lnTo>
                  <a:lnTo>
                    <a:pt x="3383" y="6780"/>
                  </a:lnTo>
                  <a:lnTo>
                    <a:pt x="6787" y="3376"/>
                  </a:lnTo>
                  <a:lnTo>
                    <a:pt x="3404" y="0"/>
                  </a:lnTo>
                  <a:close/>
                </a:path>
              </a:pathLst>
            </a:custGeom>
            <a:solidFill>
              <a:srgbClr val="E4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2"/>
            <p:cNvSpPr/>
            <p:nvPr/>
          </p:nvSpPr>
          <p:spPr>
            <a:xfrm>
              <a:off x="3647075" y="238125"/>
              <a:ext cx="105125" cy="104575"/>
            </a:xfrm>
            <a:custGeom>
              <a:rect b="b" l="l" r="r" t="t"/>
              <a:pathLst>
                <a:path extrusionOk="0" h="4183" w="4205">
                  <a:moveTo>
                    <a:pt x="889" y="0"/>
                  </a:moveTo>
                  <a:cubicBezTo>
                    <a:pt x="836" y="0"/>
                    <a:pt x="783" y="21"/>
                    <a:pt x="744" y="63"/>
                  </a:cubicBezTo>
                  <a:lnTo>
                    <a:pt x="0" y="807"/>
                  </a:lnTo>
                  <a:lnTo>
                    <a:pt x="3376" y="4183"/>
                  </a:lnTo>
                  <a:lnTo>
                    <a:pt x="4127" y="3439"/>
                  </a:lnTo>
                  <a:cubicBezTo>
                    <a:pt x="4204" y="3362"/>
                    <a:pt x="4204" y="3228"/>
                    <a:pt x="4127" y="3144"/>
                  </a:cubicBezTo>
                  <a:lnTo>
                    <a:pt x="1039" y="63"/>
                  </a:lnTo>
                  <a:cubicBezTo>
                    <a:pt x="997" y="21"/>
                    <a:pt x="943" y="0"/>
                    <a:pt x="889"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2"/>
            <p:cNvSpPr/>
            <p:nvPr/>
          </p:nvSpPr>
          <p:spPr>
            <a:xfrm>
              <a:off x="3544950" y="343400"/>
              <a:ext cx="101625" cy="101425"/>
            </a:xfrm>
            <a:custGeom>
              <a:rect b="b" l="l" r="r" t="t"/>
              <a:pathLst>
                <a:path extrusionOk="0" h="4057" w="4065">
                  <a:moveTo>
                    <a:pt x="681" y="0"/>
                  </a:moveTo>
                  <a:lnTo>
                    <a:pt x="1" y="2435"/>
                  </a:lnTo>
                  <a:lnTo>
                    <a:pt x="1622" y="4057"/>
                  </a:lnTo>
                  <a:lnTo>
                    <a:pt x="4064" y="3376"/>
                  </a:lnTo>
                  <a:lnTo>
                    <a:pt x="681" y="0"/>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2"/>
            <p:cNvSpPr/>
            <p:nvPr/>
          </p:nvSpPr>
          <p:spPr>
            <a:xfrm>
              <a:off x="3630400" y="326725"/>
              <a:ext cx="101275" cy="101075"/>
            </a:xfrm>
            <a:custGeom>
              <a:rect b="b" l="l" r="r" t="t"/>
              <a:pathLst>
                <a:path extrusionOk="0" h="4043" w="4051">
                  <a:moveTo>
                    <a:pt x="3405" y="0"/>
                  </a:moveTo>
                  <a:lnTo>
                    <a:pt x="1" y="3404"/>
                  </a:lnTo>
                  <a:lnTo>
                    <a:pt x="646" y="4043"/>
                  </a:lnTo>
                  <a:lnTo>
                    <a:pt x="4050" y="646"/>
                  </a:lnTo>
                  <a:lnTo>
                    <a:pt x="34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2"/>
            <p:cNvSpPr/>
            <p:nvPr/>
          </p:nvSpPr>
          <p:spPr>
            <a:xfrm>
              <a:off x="3715500" y="304425"/>
              <a:ext cx="33200" cy="38275"/>
            </a:xfrm>
            <a:custGeom>
              <a:rect b="b" l="l" r="r" t="t"/>
              <a:pathLst>
                <a:path extrusionOk="0" h="1531" w="1328">
                  <a:moveTo>
                    <a:pt x="892" y="1"/>
                  </a:moveTo>
                  <a:lnTo>
                    <a:pt x="1" y="892"/>
                  </a:lnTo>
                  <a:lnTo>
                    <a:pt x="646" y="1531"/>
                  </a:lnTo>
                  <a:lnTo>
                    <a:pt x="1067" y="1110"/>
                  </a:lnTo>
                  <a:cubicBezTo>
                    <a:pt x="1327" y="850"/>
                    <a:pt x="1327" y="429"/>
                    <a:pt x="1067" y="169"/>
                  </a:cubicBezTo>
                  <a:lnTo>
                    <a:pt x="892" y="1"/>
                  </a:lnTo>
                  <a:close/>
                </a:path>
              </a:pathLst>
            </a:custGeom>
            <a:solidFill>
              <a:srgbClr val="B0D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2"/>
            <p:cNvSpPr/>
            <p:nvPr/>
          </p:nvSpPr>
          <p:spPr>
            <a:xfrm>
              <a:off x="3601975" y="411825"/>
              <a:ext cx="44600" cy="28450"/>
            </a:xfrm>
            <a:custGeom>
              <a:rect b="b" l="l" r="r" t="t"/>
              <a:pathLst>
                <a:path extrusionOk="0" h="1138" w="1784">
                  <a:moveTo>
                    <a:pt x="1138" y="0"/>
                  </a:moveTo>
                  <a:lnTo>
                    <a:pt x="1" y="1137"/>
                  </a:lnTo>
                  <a:lnTo>
                    <a:pt x="1783" y="639"/>
                  </a:lnTo>
                  <a:lnTo>
                    <a:pt x="1138" y="0"/>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2"/>
            <p:cNvSpPr/>
            <p:nvPr/>
          </p:nvSpPr>
          <p:spPr>
            <a:xfrm>
              <a:off x="3561975" y="258300"/>
              <a:ext cx="108800" cy="108800"/>
            </a:xfrm>
            <a:custGeom>
              <a:rect b="b" l="l" r="r" t="t"/>
              <a:pathLst>
                <a:path extrusionOk="0" h="4352" w="4352">
                  <a:moveTo>
                    <a:pt x="3404" y="0"/>
                  </a:moveTo>
                  <a:lnTo>
                    <a:pt x="0" y="3404"/>
                  </a:lnTo>
                  <a:lnTo>
                    <a:pt x="955" y="4352"/>
                  </a:lnTo>
                  <a:lnTo>
                    <a:pt x="4352" y="948"/>
                  </a:lnTo>
                  <a:lnTo>
                    <a:pt x="3404" y="0"/>
                  </a:lnTo>
                  <a:close/>
                </a:path>
              </a:pathLst>
            </a:custGeom>
            <a:solidFill>
              <a:srgbClr val="C5D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2"/>
            <p:cNvSpPr/>
            <p:nvPr/>
          </p:nvSpPr>
          <p:spPr>
            <a:xfrm>
              <a:off x="3647075" y="242900"/>
              <a:ext cx="46000" cy="39100"/>
            </a:xfrm>
            <a:custGeom>
              <a:rect b="b" l="l" r="r" t="t"/>
              <a:pathLst>
                <a:path extrusionOk="0" h="1564" w="1840">
                  <a:moveTo>
                    <a:pt x="892" y="0"/>
                  </a:moveTo>
                  <a:cubicBezTo>
                    <a:pt x="722" y="0"/>
                    <a:pt x="551" y="65"/>
                    <a:pt x="422" y="195"/>
                  </a:cubicBezTo>
                  <a:lnTo>
                    <a:pt x="0" y="616"/>
                  </a:lnTo>
                  <a:lnTo>
                    <a:pt x="948" y="1564"/>
                  </a:lnTo>
                  <a:lnTo>
                    <a:pt x="1839" y="672"/>
                  </a:lnTo>
                  <a:lnTo>
                    <a:pt x="1362" y="195"/>
                  </a:lnTo>
                  <a:cubicBezTo>
                    <a:pt x="1232" y="65"/>
                    <a:pt x="1062" y="0"/>
                    <a:pt x="892" y="0"/>
                  </a:cubicBezTo>
                  <a:close/>
                </a:path>
              </a:pathLst>
            </a:custGeom>
            <a:solidFill>
              <a:srgbClr val="709C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2"/>
            <p:cNvSpPr/>
            <p:nvPr/>
          </p:nvSpPr>
          <p:spPr>
            <a:xfrm>
              <a:off x="3544950" y="343400"/>
              <a:ext cx="40900" cy="62650"/>
            </a:xfrm>
            <a:custGeom>
              <a:rect b="b" l="l" r="r" t="t"/>
              <a:pathLst>
                <a:path extrusionOk="0" h="2506" w="1636">
                  <a:moveTo>
                    <a:pt x="681" y="0"/>
                  </a:moveTo>
                  <a:lnTo>
                    <a:pt x="1" y="2435"/>
                  </a:lnTo>
                  <a:lnTo>
                    <a:pt x="78" y="2506"/>
                  </a:lnTo>
                  <a:lnTo>
                    <a:pt x="1636" y="948"/>
                  </a:lnTo>
                  <a:lnTo>
                    <a:pt x="681" y="0"/>
                  </a:lnTo>
                  <a:close/>
                </a:path>
              </a:pathLst>
            </a:custGeom>
            <a:solidFill>
              <a:srgbClr val="709C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2"/>
            <p:cNvSpPr/>
            <p:nvPr/>
          </p:nvSpPr>
          <p:spPr>
            <a:xfrm>
              <a:off x="3064200" y="283375"/>
              <a:ext cx="808550" cy="426400"/>
            </a:xfrm>
            <a:custGeom>
              <a:rect b="b" l="l" r="r" t="t"/>
              <a:pathLst>
                <a:path extrusionOk="0" h="17056" w="32342">
                  <a:moveTo>
                    <a:pt x="4359" y="1"/>
                  </a:moveTo>
                  <a:lnTo>
                    <a:pt x="0" y="1861"/>
                  </a:lnTo>
                  <a:lnTo>
                    <a:pt x="18150" y="11708"/>
                  </a:lnTo>
                  <a:lnTo>
                    <a:pt x="23491" y="17056"/>
                  </a:lnTo>
                  <a:lnTo>
                    <a:pt x="32341" y="8198"/>
                  </a:lnTo>
                  <a:lnTo>
                    <a:pt x="43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2"/>
            <p:cNvSpPr/>
            <p:nvPr/>
          </p:nvSpPr>
          <p:spPr>
            <a:xfrm>
              <a:off x="3134025" y="283375"/>
              <a:ext cx="738725" cy="261300"/>
            </a:xfrm>
            <a:custGeom>
              <a:rect b="b" l="l" r="r" t="t"/>
              <a:pathLst>
                <a:path extrusionOk="0" h="10452" w="29549">
                  <a:moveTo>
                    <a:pt x="1566" y="1"/>
                  </a:moveTo>
                  <a:lnTo>
                    <a:pt x="1" y="668"/>
                  </a:lnTo>
                  <a:lnTo>
                    <a:pt x="27295" y="10451"/>
                  </a:lnTo>
                  <a:lnTo>
                    <a:pt x="29548" y="8198"/>
                  </a:lnTo>
                  <a:lnTo>
                    <a:pt x="1566" y="1"/>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2"/>
            <p:cNvSpPr/>
            <p:nvPr/>
          </p:nvSpPr>
          <p:spPr>
            <a:xfrm>
              <a:off x="3607775" y="468675"/>
              <a:ext cx="234600" cy="221450"/>
            </a:xfrm>
            <a:custGeom>
              <a:rect b="b" l="l" r="r" t="t"/>
              <a:pathLst>
                <a:path extrusionOk="0" h="8858" w="9384">
                  <a:moveTo>
                    <a:pt x="7889" y="0"/>
                  </a:moveTo>
                  <a:lnTo>
                    <a:pt x="0" y="7889"/>
                  </a:lnTo>
                  <a:lnTo>
                    <a:pt x="962" y="8858"/>
                  </a:lnTo>
                  <a:lnTo>
                    <a:pt x="9384" y="435"/>
                  </a:lnTo>
                  <a:lnTo>
                    <a:pt x="788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2"/>
            <p:cNvSpPr/>
            <p:nvPr/>
          </p:nvSpPr>
          <p:spPr>
            <a:xfrm>
              <a:off x="3548125" y="369525"/>
              <a:ext cx="122650" cy="53900"/>
            </a:xfrm>
            <a:custGeom>
              <a:rect b="b" l="l" r="r" t="t"/>
              <a:pathLst>
                <a:path extrusionOk="0" h="2156" w="4906">
                  <a:moveTo>
                    <a:pt x="267" y="1"/>
                  </a:moveTo>
                  <a:lnTo>
                    <a:pt x="0" y="948"/>
                  </a:lnTo>
                  <a:lnTo>
                    <a:pt x="4113" y="2155"/>
                  </a:lnTo>
                  <a:lnTo>
                    <a:pt x="4906" y="1362"/>
                  </a:lnTo>
                  <a:lnTo>
                    <a:pt x="267" y="1"/>
                  </a:lnTo>
                  <a:close/>
                </a:path>
              </a:pathLst>
            </a:custGeom>
            <a:solidFill>
              <a:srgbClr val="AFB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2"/>
            <p:cNvSpPr/>
            <p:nvPr/>
          </p:nvSpPr>
          <p:spPr>
            <a:xfrm>
              <a:off x="3094900" y="917325"/>
              <a:ext cx="280400" cy="186000"/>
            </a:xfrm>
            <a:custGeom>
              <a:rect b="b" l="l" r="r" t="t"/>
              <a:pathLst>
                <a:path extrusionOk="0" h="7440" w="11216">
                  <a:moveTo>
                    <a:pt x="2541" y="0"/>
                  </a:moveTo>
                  <a:lnTo>
                    <a:pt x="0" y="1720"/>
                  </a:lnTo>
                  <a:lnTo>
                    <a:pt x="8928" y="7440"/>
                  </a:lnTo>
                  <a:lnTo>
                    <a:pt x="11216" y="3271"/>
                  </a:lnTo>
                  <a:lnTo>
                    <a:pt x="2541" y="0"/>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2"/>
            <p:cNvSpPr/>
            <p:nvPr/>
          </p:nvSpPr>
          <p:spPr>
            <a:xfrm>
              <a:off x="3350200" y="1078400"/>
              <a:ext cx="186175" cy="280225"/>
            </a:xfrm>
            <a:custGeom>
              <a:rect b="b" l="l" r="r" t="t"/>
              <a:pathLst>
                <a:path extrusionOk="0" h="11209" w="7447">
                  <a:moveTo>
                    <a:pt x="4176" y="0"/>
                  </a:moveTo>
                  <a:lnTo>
                    <a:pt x="0" y="2288"/>
                  </a:lnTo>
                  <a:lnTo>
                    <a:pt x="5727" y="11209"/>
                  </a:lnTo>
                  <a:lnTo>
                    <a:pt x="7447" y="8675"/>
                  </a:lnTo>
                  <a:lnTo>
                    <a:pt x="4176" y="0"/>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2"/>
            <p:cNvSpPr/>
            <p:nvPr/>
          </p:nvSpPr>
          <p:spPr>
            <a:xfrm>
              <a:off x="3282650" y="274000"/>
              <a:ext cx="919950" cy="899000"/>
            </a:xfrm>
            <a:custGeom>
              <a:rect b="b" l="l" r="r" t="t"/>
              <a:pathLst>
                <a:path extrusionOk="0" h="35960" w="36798">
                  <a:moveTo>
                    <a:pt x="33509" y="0"/>
                  </a:moveTo>
                  <a:cubicBezTo>
                    <a:pt x="32245" y="0"/>
                    <a:pt x="30575" y="357"/>
                    <a:pt x="28909" y="1765"/>
                  </a:cubicBezTo>
                  <a:lnTo>
                    <a:pt x="3727" y="26948"/>
                  </a:lnTo>
                  <a:lnTo>
                    <a:pt x="0" y="33741"/>
                  </a:lnTo>
                  <a:lnTo>
                    <a:pt x="1109" y="34850"/>
                  </a:lnTo>
                  <a:lnTo>
                    <a:pt x="2218" y="35959"/>
                  </a:lnTo>
                  <a:lnTo>
                    <a:pt x="9012" y="32226"/>
                  </a:lnTo>
                  <a:lnTo>
                    <a:pt x="34194" y="7050"/>
                  </a:lnTo>
                  <a:cubicBezTo>
                    <a:pt x="36798" y="3955"/>
                    <a:pt x="35801" y="853"/>
                    <a:pt x="35612" y="348"/>
                  </a:cubicBezTo>
                  <a:lnTo>
                    <a:pt x="35605" y="348"/>
                  </a:lnTo>
                  <a:cubicBezTo>
                    <a:pt x="35372" y="260"/>
                    <a:pt x="34588" y="0"/>
                    <a:pt x="33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2"/>
            <p:cNvSpPr/>
            <p:nvPr/>
          </p:nvSpPr>
          <p:spPr>
            <a:xfrm>
              <a:off x="3305275" y="287075"/>
              <a:ext cx="892075" cy="885750"/>
            </a:xfrm>
            <a:custGeom>
              <a:rect b="b" l="l" r="r" t="t"/>
              <a:pathLst>
                <a:path extrusionOk="0" h="35430" w="35683">
                  <a:moveTo>
                    <a:pt x="34763" y="0"/>
                  </a:moveTo>
                  <a:lnTo>
                    <a:pt x="34763" y="0"/>
                  </a:lnTo>
                  <a:cubicBezTo>
                    <a:pt x="34538" y="1004"/>
                    <a:pt x="33970" y="2499"/>
                    <a:pt x="32791" y="4162"/>
                  </a:cubicBezTo>
                  <a:cubicBezTo>
                    <a:pt x="32377" y="4731"/>
                    <a:pt x="31920" y="5271"/>
                    <a:pt x="31422" y="5762"/>
                  </a:cubicBezTo>
                  <a:lnTo>
                    <a:pt x="8135" y="29050"/>
                  </a:lnTo>
                  <a:cubicBezTo>
                    <a:pt x="7244" y="29941"/>
                    <a:pt x="6233" y="30699"/>
                    <a:pt x="5138" y="31302"/>
                  </a:cubicBezTo>
                  <a:lnTo>
                    <a:pt x="1" y="34117"/>
                  </a:lnTo>
                  <a:lnTo>
                    <a:pt x="204" y="34320"/>
                  </a:lnTo>
                  <a:lnTo>
                    <a:pt x="1313" y="35429"/>
                  </a:lnTo>
                  <a:lnTo>
                    <a:pt x="8107" y="31703"/>
                  </a:lnTo>
                  <a:lnTo>
                    <a:pt x="33282" y="6520"/>
                  </a:lnTo>
                  <a:cubicBezTo>
                    <a:pt x="35682" y="3678"/>
                    <a:pt x="35029" y="835"/>
                    <a:pt x="34763" y="0"/>
                  </a:cubicBezTo>
                  <a:close/>
                </a:path>
              </a:pathLst>
            </a:custGeom>
            <a:solidFill>
              <a:srgbClr val="E5E9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2"/>
            <p:cNvSpPr/>
            <p:nvPr/>
          </p:nvSpPr>
          <p:spPr>
            <a:xfrm>
              <a:off x="4026425" y="313900"/>
              <a:ext cx="114425" cy="114250"/>
            </a:xfrm>
            <a:custGeom>
              <a:rect b="b" l="l" r="r" t="t"/>
              <a:pathLst>
                <a:path extrusionOk="0" h="4570" w="4577">
                  <a:moveTo>
                    <a:pt x="2024" y="1"/>
                  </a:moveTo>
                  <a:cubicBezTo>
                    <a:pt x="2021" y="1"/>
                    <a:pt x="2018" y="1"/>
                    <a:pt x="2015" y="1"/>
                  </a:cubicBezTo>
                  <a:cubicBezTo>
                    <a:pt x="1397" y="1"/>
                    <a:pt x="709" y="205"/>
                    <a:pt x="0" y="794"/>
                  </a:cubicBezTo>
                  <a:lnTo>
                    <a:pt x="1678" y="1145"/>
                  </a:lnTo>
                  <a:cubicBezTo>
                    <a:pt x="2464" y="1306"/>
                    <a:pt x="3215" y="2050"/>
                    <a:pt x="3390" y="2836"/>
                  </a:cubicBezTo>
                  <a:lnTo>
                    <a:pt x="3776" y="4570"/>
                  </a:lnTo>
                  <a:cubicBezTo>
                    <a:pt x="4366" y="3868"/>
                    <a:pt x="4562" y="3166"/>
                    <a:pt x="4569" y="2556"/>
                  </a:cubicBezTo>
                  <a:cubicBezTo>
                    <a:pt x="4576" y="1331"/>
                    <a:pt x="3250" y="1"/>
                    <a:pt x="2024"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2"/>
            <p:cNvSpPr/>
            <p:nvPr/>
          </p:nvSpPr>
          <p:spPr>
            <a:xfrm>
              <a:off x="3271950" y="1117700"/>
              <a:ext cx="66325" cy="63500"/>
            </a:xfrm>
            <a:custGeom>
              <a:rect b="b" l="l" r="r" t="t"/>
              <a:pathLst>
                <a:path extrusionOk="0" h="2540" w="2653">
                  <a:moveTo>
                    <a:pt x="435" y="1"/>
                  </a:moveTo>
                  <a:cubicBezTo>
                    <a:pt x="0" y="429"/>
                    <a:pt x="0" y="1130"/>
                    <a:pt x="435" y="1566"/>
                  </a:cubicBezTo>
                  <a:lnTo>
                    <a:pt x="1088" y="2218"/>
                  </a:lnTo>
                  <a:cubicBezTo>
                    <a:pt x="1302" y="2432"/>
                    <a:pt x="1584" y="2539"/>
                    <a:pt x="1868" y="2539"/>
                  </a:cubicBezTo>
                  <a:cubicBezTo>
                    <a:pt x="2151" y="2539"/>
                    <a:pt x="2435" y="2432"/>
                    <a:pt x="2653" y="2218"/>
                  </a:cubicBezTo>
                  <a:lnTo>
                    <a:pt x="435" y="1"/>
                  </a:ln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2"/>
            <p:cNvSpPr/>
            <p:nvPr/>
          </p:nvSpPr>
          <p:spPr>
            <a:xfrm>
              <a:off x="3974475" y="375350"/>
              <a:ext cx="23025" cy="19925"/>
            </a:xfrm>
            <a:custGeom>
              <a:rect b="b" l="l" r="r" t="t"/>
              <a:pathLst>
                <a:path extrusionOk="0" h="797" w="921">
                  <a:moveTo>
                    <a:pt x="363" y="0"/>
                  </a:moveTo>
                  <a:cubicBezTo>
                    <a:pt x="166" y="0"/>
                    <a:pt x="0" y="249"/>
                    <a:pt x="169" y="435"/>
                  </a:cubicBezTo>
                  <a:lnTo>
                    <a:pt x="457" y="722"/>
                  </a:lnTo>
                  <a:cubicBezTo>
                    <a:pt x="506" y="771"/>
                    <a:pt x="571" y="796"/>
                    <a:pt x="637" y="796"/>
                  </a:cubicBezTo>
                  <a:cubicBezTo>
                    <a:pt x="703" y="796"/>
                    <a:pt x="769" y="771"/>
                    <a:pt x="822" y="722"/>
                  </a:cubicBezTo>
                  <a:cubicBezTo>
                    <a:pt x="920" y="617"/>
                    <a:pt x="920" y="456"/>
                    <a:pt x="822" y="350"/>
                  </a:cubicBezTo>
                  <a:lnTo>
                    <a:pt x="534" y="70"/>
                  </a:lnTo>
                  <a:cubicBezTo>
                    <a:pt x="479" y="21"/>
                    <a:pt x="420" y="0"/>
                    <a:pt x="363"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2"/>
            <p:cNvSpPr/>
            <p:nvPr/>
          </p:nvSpPr>
          <p:spPr>
            <a:xfrm>
              <a:off x="3930700" y="418725"/>
              <a:ext cx="23275" cy="20050"/>
            </a:xfrm>
            <a:custGeom>
              <a:rect b="b" l="l" r="r" t="t"/>
              <a:pathLst>
                <a:path extrusionOk="0" h="802" w="931">
                  <a:moveTo>
                    <a:pt x="372" y="0"/>
                  </a:moveTo>
                  <a:cubicBezTo>
                    <a:pt x="174" y="0"/>
                    <a:pt x="1" y="256"/>
                    <a:pt x="180" y="440"/>
                  </a:cubicBezTo>
                  <a:lnTo>
                    <a:pt x="467" y="728"/>
                  </a:lnTo>
                  <a:cubicBezTo>
                    <a:pt x="517" y="777"/>
                    <a:pt x="581" y="802"/>
                    <a:pt x="647" y="802"/>
                  </a:cubicBezTo>
                  <a:cubicBezTo>
                    <a:pt x="713" y="802"/>
                    <a:pt x="780" y="777"/>
                    <a:pt x="832" y="728"/>
                  </a:cubicBezTo>
                  <a:cubicBezTo>
                    <a:pt x="931" y="623"/>
                    <a:pt x="931" y="461"/>
                    <a:pt x="832" y="363"/>
                  </a:cubicBezTo>
                  <a:lnTo>
                    <a:pt x="545" y="75"/>
                  </a:lnTo>
                  <a:cubicBezTo>
                    <a:pt x="490" y="22"/>
                    <a:pt x="430" y="0"/>
                    <a:pt x="372"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2"/>
            <p:cNvSpPr/>
            <p:nvPr/>
          </p:nvSpPr>
          <p:spPr>
            <a:xfrm>
              <a:off x="3886925" y="462175"/>
              <a:ext cx="23550" cy="20125"/>
            </a:xfrm>
            <a:custGeom>
              <a:rect b="b" l="l" r="r" t="t"/>
              <a:pathLst>
                <a:path extrusionOk="0" h="805" w="942">
                  <a:moveTo>
                    <a:pt x="376" y="0"/>
                  </a:moveTo>
                  <a:cubicBezTo>
                    <a:pt x="174" y="0"/>
                    <a:pt x="1" y="259"/>
                    <a:pt x="190" y="443"/>
                  </a:cubicBezTo>
                  <a:lnTo>
                    <a:pt x="478" y="730"/>
                  </a:lnTo>
                  <a:cubicBezTo>
                    <a:pt x="527" y="780"/>
                    <a:pt x="592" y="804"/>
                    <a:pt x="658" y="804"/>
                  </a:cubicBezTo>
                  <a:cubicBezTo>
                    <a:pt x="723" y="804"/>
                    <a:pt x="790" y="780"/>
                    <a:pt x="843" y="730"/>
                  </a:cubicBezTo>
                  <a:cubicBezTo>
                    <a:pt x="941" y="625"/>
                    <a:pt x="941" y="464"/>
                    <a:pt x="843" y="366"/>
                  </a:cubicBezTo>
                  <a:lnTo>
                    <a:pt x="555" y="78"/>
                  </a:lnTo>
                  <a:cubicBezTo>
                    <a:pt x="499" y="23"/>
                    <a:pt x="436" y="0"/>
                    <a:pt x="376"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2"/>
            <p:cNvSpPr/>
            <p:nvPr/>
          </p:nvSpPr>
          <p:spPr>
            <a:xfrm>
              <a:off x="3843675" y="505825"/>
              <a:ext cx="23275" cy="19975"/>
            </a:xfrm>
            <a:custGeom>
              <a:rect b="b" l="l" r="r" t="t"/>
              <a:pathLst>
                <a:path extrusionOk="0" h="799" w="931">
                  <a:moveTo>
                    <a:pt x="370" y="0"/>
                  </a:moveTo>
                  <a:cubicBezTo>
                    <a:pt x="170" y="0"/>
                    <a:pt x="0" y="252"/>
                    <a:pt x="180" y="437"/>
                  </a:cubicBezTo>
                  <a:lnTo>
                    <a:pt x="460" y="725"/>
                  </a:lnTo>
                  <a:cubicBezTo>
                    <a:pt x="513" y="774"/>
                    <a:pt x="580" y="799"/>
                    <a:pt x="646" y="799"/>
                  </a:cubicBezTo>
                  <a:cubicBezTo>
                    <a:pt x="713" y="799"/>
                    <a:pt x="780" y="774"/>
                    <a:pt x="832" y="725"/>
                  </a:cubicBezTo>
                  <a:cubicBezTo>
                    <a:pt x="930" y="620"/>
                    <a:pt x="930" y="458"/>
                    <a:pt x="832" y="360"/>
                  </a:cubicBezTo>
                  <a:lnTo>
                    <a:pt x="544" y="72"/>
                  </a:lnTo>
                  <a:cubicBezTo>
                    <a:pt x="489" y="22"/>
                    <a:pt x="428" y="0"/>
                    <a:pt x="370"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2"/>
            <p:cNvSpPr/>
            <p:nvPr/>
          </p:nvSpPr>
          <p:spPr>
            <a:xfrm>
              <a:off x="3799425" y="548825"/>
              <a:ext cx="23825" cy="20500"/>
            </a:xfrm>
            <a:custGeom>
              <a:rect b="b" l="l" r="r" t="t"/>
              <a:pathLst>
                <a:path extrusionOk="0" h="820" w="953">
                  <a:moveTo>
                    <a:pt x="384" y="1"/>
                  </a:moveTo>
                  <a:cubicBezTo>
                    <a:pt x="179" y="1"/>
                    <a:pt x="0" y="276"/>
                    <a:pt x="209" y="458"/>
                  </a:cubicBezTo>
                  <a:lnTo>
                    <a:pt x="490" y="746"/>
                  </a:lnTo>
                  <a:cubicBezTo>
                    <a:pt x="542" y="795"/>
                    <a:pt x="609" y="819"/>
                    <a:pt x="675" y="819"/>
                  </a:cubicBezTo>
                  <a:cubicBezTo>
                    <a:pt x="741" y="819"/>
                    <a:pt x="806" y="795"/>
                    <a:pt x="855" y="746"/>
                  </a:cubicBezTo>
                  <a:cubicBezTo>
                    <a:pt x="953" y="640"/>
                    <a:pt x="953" y="479"/>
                    <a:pt x="855" y="381"/>
                  </a:cubicBezTo>
                  <a:lnTo>
                    <a:pt x="574" y="93"/>
                  </a:lnTo>
                  <a:cubicBezTo>
                    <a:pt x="515" y="28"/>
                    <a:pt x="448" y="1"/>
                    <a:pt x="384"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2"/>
            <p:cNvSpPr/>
            <p:nvPr/>
          </p:nvSpPr>
          <p:spPr>
            <a:xfrm>
              <a:off x="3755925" y="592500"/>
              <a:ext cx="23825" cy="20325"/>
            </a:xfrm>
            <a:custGeom>
              <a:rect b="b" l="l" r="r" t="t"/>
              <a:pathLst>
                <a:path extrusionOk="0" h="813" w="953">
                  <a:moveTo>
                    <a:pt x="382" y="0"/>
                  </a:moveTo>
                  <a:cubicBezTo>
                    <a:pt x="177" y="0"/>
                    <a:pt x="1" y="272"/>
                    <a:pt x="208" y="458"/>
                  </a:cubicBezTo>
                  <a:lnTo>
                    <a:pt x="489" y="739"/>
                  </a:lnTo>
                  <a:cubicBezTo>
                    <a:pt x="542" y="788"/>
                    <a:pt x="608" y="813"/>
                    <a:pt x="674" y="813"/>
                  </a:cubicBezTo>
                  <a:cubicBezTo>
                    <a:pt x="740" y="813"/>
                    <a:pt x="805" y="788"/>
                    <a:pt x="854" y="739"/>
                  </a:cubicBezTo>
                  <a:cubicBezTo>
                    <a:pt x="952" y="641"/>
                    <a:pt x="952" y="473"/>
                    <a:pt x="854" y="374"/>
                  </a:cubicBezTo>
                  <a:lnTo>
                    <a:pt x="573" y="94"/>
                  </a:lnTo>
                  <a:cubicBezTo>
                    <a:pt x="514" y="28"/>
                    <a:pt x="447" y="0"/>
                    <a:pt x="382"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2"/>
            <p:cNvSpPr/>
            <p:nvPr/>
          </p:nvSpPr>
          <p:spPr>
            <a:xfrm>
              <a:off x="3712650" y="636000"/>
              <a:ext cx="23575" cy="20350"/>
            </a:xfrm>
            <a:custGeom>
              <a:rect b="b" l="l" r="r" t="t"/>
              <a:pathLst>
                <a:path extrusionOk="0" h="814" w="943">
                  <a:moveTo>
                    <a:pt x="379" y="1"/>
                  </a:moveTo>
                  <a:cubicBezTo>
                    <a:pt x="175" y="1"/>
                    <a:pt x="0" y="271"/>
                    <a:pt x="199" y="459"/>
                  </a:cubicBezTo>
                  <a:lnTo>
                    <a:pt x="480" y="740"/>
                  </a:lnTo>
                  <a:cubicBezTo>
                    <a:pt x="532" y="789"/>
                    <a:pt x="599" y="813"/>
                    <a:pt x="665" y="813"/>
                  </a:cubicBezTo>
                  <a:cubicBezTo>
                    <a:pt x="730" y="813"/>
                    <a:pt x="795" y="789"/>
                    <a:pt x="845" y="740"/>
                  </a:cubicBezTo>
                  <a:cubicBezTo>
                    <a:pt x="943" y="635"/>
                    <a:pt x="943" y="473"/>
                    <a:pt x="845" y="375"/>
                  </a:cubicBezTo>
                  <a:lnTo>
                    <a:pt x="564" y="87"/>
                  </a:lnTo>
                  <a:cubicBezTo>
                    <a:pt x="506" y="26"/>
                    <a:pt x="441" y="1"/>
                    <a:pt x="379"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2"/>
            <p:cNvSpPr/>
            <p:nvPr/>
          </p:nvSpPr>
          <p:spPr>
            <a:xfrm>
              <a:off x="3669400" y="679825"/>
              <a:ext cx="23500" cy="20050"/>
            </a:xfrm>
            <a:custGeom>
              <a:rect b="b" l="l" r="r" t="t"/>
              <a:pathLst>
                <a:path extrusionOk="0" h="802" w="940">
                  <a:moveTo>
                    <a:pt x="371" y="0"/>
                  </a:moveTo>
                  <a:cubicBezTo>
                    <a:pt x="170" y="0"/>
                    <a:pt x="0" y="258"/>
                    <a:pt x="188" y="447"/>
                  </a:cubicBezTo>
                  <a:lnTo>
                    <a:pt x="469" y="727"/>
                  </a:lnTo>
                  <a:cubicBezTo>
                    <a:pt x="522" y="776"/>
                    <a:pt x="588" y="801"/>
                    <a:pt x="654" y="801"/>
                  </a:cubicBezTo>
                  <a:cubicBezTo>
                    <a:pt x="720" y="801"/>
                    <a:pt x="785" y="776"/>
                    <a:pt x="834" y="727"/>
                  </a:cubicBezTo>
                  <a:cubicBezTo>
                    <a:pt x="939" y="629"/>
                    <a:pt x="939" y="461"/>
                    <a:pt x="834" y="362"/>
                  </a:cubicBezTo>
                  <a:lnTo>
                    <a:pt x="553" y="82"/>
                  </a:lnTo>
                  <a:cubicBezTo>
                    <a:pt x="496" y="24"/>
                    <a:pt x="432" y="0"/>
                    <a:pt x="371"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2"/>
            <p:cNvSpPr/>
            <p:nvPr/>
          </p:nvSpPr>
          <p:spPr>
            <a:xfrm>
              <a:off x="3625625" y="723175"/>
              <a:ext cx="23575" cy="20200"/>
            </a:xfrm>
            <a:custGeom>
              <a:rect b="b" l="l" r="r" t="t"/>
              <a:pathLst>
                <a:path extrusionOk="0" h="808" w="943">
                  <a:moveTo>
                    <a:pt x="377" y="1"/>
                  </a:moveTo>
                  <a:cubicBezTo>
                    <a:pt x="174" y="1"/>
                    <a:pt x="1" y="266"/>
                    <a:pt x="199" y="453"/>
                  </a:cubicBezTo>
                  <a:lnTo>
                    <a:pt x="479" y="734"/>
                  </a:lnTo>
                  <a:cubicBezTo>
                    <a:pt x="532" y="783"/>
                    <a:pt x="599" y="808"/>
                    <a:pt x="665" y="808"/>
                  </a:cubicBezTo>
                  <a:cubicBezTo>
                    <a:pt x="730" y="808"/>
                    <a:pt x="795" y="783"/>
                    <a:pt x="844" y="734"/>
                  </a:cubicBezTo>
                  <a:cubicBezTo>
                    <a:pt x="943" y="636"/>
                    <a:pt x="943" y="474"/>
                    <a:pt x="844" y="369"/>
                  </a:cubicBezTo>
                  <a:lnTo>
                    <a:pt x="564" y="88"/>
                  </a:lnTo>
                  <a:cubicBezTo>
                    <a:pt x="505" y="27"/>
                    <a:pt x="440" y="1"/>
                    <a:pt x="377"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2"/>
            <p:cNvSpPr/>
            <p:nvPr/>
          </p:nvSpPr>
          <p:spPr>
            <a:xfrm>
              <a:off x="3581625" y="766475"/>
              <a:ext cx="24075" cy="20425"/>
            </a:xfrm>
            <a:custGeom>
              <a:rect b="b" l="l" r="r" t="t"/>
              <a:pathLst>
                <a:path extrusionOk="0" h="817" w="963">
                  <a:moveTo>
                    <a:pt x="388" y="1"/>
                  </a:moveTo>
                  <a:cubicBezTo>
                    <a:pt x="181" y="1"/>
                    <a:pt x="0" y="276"/>
                    <a:pt x="218" y="462"/>
                  </a:cubicBezTo>
                  <a:lnTo>
                    <a:pt x="499" y="743"/>
                  </a:lnTo>
                  <a:cubicBezTo>
                    <a:pt x="551" y="792"/>
                    <a:pt x="618" y="816"/>
                    <a:pt x="684" y="816"/>
                  </a:cubicBezTo>
                  <a:cubicBezTo>
                    <a:pt x="750" y="816"/>
                    <a:pt x="815" y="792"/>
                    <a:pt x="864" y="743"/>
                  </a:cubicBezTo>
                  <a:cubicBezTo>
                    <a:pt x="962" y="644"/>
                    <a:pt x="962" y="483"/>
                    <a:pt x="864" y="385"/>
                  </a:cubicBezTo>
                  <a:lnTo>
                    <a:pt x="583" y="97"/>
                  </a:lnTo>
                  <a:cubicBezTo>
                    <a:pt x="524" y="29"/>
                    <a:pt x="455" y="1"/>
                    <a:pt x="388"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2"/>
            <p:cNvSpPr/>
            <p:nvPr/>
          </p:nvSpPr>
          <p:spPr>
            <a:xfrm>
              <a:off x="3538600" y="810225"/>
              <a:ext cx="23575" cy="20175"/>
            </a:xfrm>
            <a:custGeom>
              <a:rect b="b" l="l" r="r" t="t"/>
              <a:pathLst>
                <a:path extrusionOk="0" h="807" w="943">
                  <a:moveTo>
                    <a:pt x="376" y="0"/>
                  </a:moveTo>
                  <a:cubicBezTo>
                    <a:pt x="174" y="0"/>
                    <a:pt x="0" y="265"/>
                    <a:pt x="199" y="452"/>
                  </a:cubicBezTo>
                  <a:lnTo>
                    <a:pt x="479" y="733"/>
                  </a:lnTo>
                  <a:cubicBezTo>
                    <a:pt x="532" y="782"/>
                    <a:pt x="599" y="807"/>
                    <a:pt x="664" y="807"/>
                  </a:cubicBezTo>
                  <a:cubicBezTo>
                    <a:pt x="730" y="807"/>
                    <a:pt x="795" y="782"/>
                    <a:pt x="844" y="733"/>
                  </a:cubicBezTo>
                  <a:cubicBezTo>
                    <a:pt x="942" y="635"/>
                    <a:pt x="942" y="473"/>
                    <a:pt x="844" y="368"/>
                  </a:cubicBezTo>
                  <a:lnTo>
                    <a:pt x="563" y="87"/>
                  </a:lnTo>
                  <a:cubicBezTo>
                    <a:pt x="505" y="26"/>
                    <a:pt x="439" y="0"/>
                    <a:pt x="376"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2"/>
            <p:cNvSpPr/>
            <p:nvPr/>
          </p:nvSpPr>
          <p:spPr>
            <a:xfrm>
              <a:off x="3495325" y="853875"/>
              <a:ext cx="23500" cy="20050"/>
            </a:xfrm>
            <a:custGeom>
              <a:rect b="b" l="l" r="r" t="t"/>
              <a:pathLst>
                <a:path extrusionOk="0" h="802" w="940">
                  <a:moveTo>
                    <a:pt x="371" y="0"/>
                  </a:moveTo>
                  <a:cubicBezTo>
                    <a:pt x="171" y="0"/>
                    <a:pt x="1" y="259"/>
                    <a:pt x="189" y="447"/>
                  </a:cubicBezTo>
                  <a:lnTo>
                    <a:pt x="477" y="728"/>
                  </a:lnTo>
                  <a:cubicBezTo>
                    <a:pt x="526" y="777"/>
                    <a:pt x="591" y="801"/>
                    <a:pt x="657" y="801"/>
                  </a:cubicBezTo>
                  <a:cubicBezTo>
                    <a:pt x="722" y="801"/>
                    <a:pt x="789" y="777"/>
                    <a:pt x="842" y="728"/>
                  </a:cubicBezTo>
                  <a:cubicBezTo>
                    <a:pt x="940" y="629"/>
                    <a:pt x="940" y="468"/>
                    <a:pt x="842" y="363"/>
                  </a:cubicBezTo>
                  <a:lnTo>
                    <a:pt x="554" y="82"/>
                  </a:lnTo>
                  <a:cubicBezTo>
                    <a:pt x="496" y="25"/>
                    <a:pt x="433" y="0"/>
                    <a:pt x="371"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2"/>
            <p:cNvSpPr/>
            <p:nvPr/>
          </p:nvSpPr>
          <p:spPr>
            <a:xfrm>
              <a:off x="3452025" y="897525"/>
              <a:ext cx="23125" cy="19900"/>
            </a:xfrm>
            <a:custGeom>
              <a:rect b="b" l="l" r="r" t="t"/>
              <a:pathLst>
                <a:path extrusionOk="0" h="796" w="925">
                  <a:moveTo>
                    <a:pt x="367" y="1"/>
                  </a:moveTo>
                  <a:cubicBezTo>
                    <a:pt x="169" y="1"/>
                    <a:pt x="0" y="252"/>
                    <a:pt x="173" y="442"/>
                  </a:cubicBezTo>
                  <a:lnTo>
                    <a:pt x="461" y="722"/>
                  </a:lnTo>
                  <a:cubicBezTo>
                    <a:pt x="510" y="771"/>
                    <a:pt x="575" y="796"/>
                    <a:pt x="641" y="796"/>
                  </a:cubicBezTo>
                  <a:cubicBezTo>
                    <a:pt x="707" y="796"/>
                    <a:pt x="773" y="771"/>
                    <a:pt x="826" y="722"/>
                  </a:cubicBezTo>
                  <a:cubicBezTo>
                    <a:pt x="924" y="624"/>
                    <a:pt x="924" y="463"/>
                    <a:pt x="826" y="357"/>
                  </a:cubicBezTo>
                  <a:lnTo>
                    <a:pt x="545" y="77"/>
                  </a:lnTo>
                  <a:cubicBezTo>
                    <a:pt x="489" y="23"/>
                    <a:pt x="427" y="1"/>
                    <a:pt x="367"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2"/>
            <p:cNvSpPr/>
            <p:nvPr/>
          </p:nvSpPr>
          <p:spPr>
            <a:xfrm>
              <a:off x="3408250" y="940900"/>
              <a:ext cx="23375" cy="20050"/>
            </a:xfrm>
            <a:custGeom>
              <a:rect b="b" l="l" r="r" t="t"/>
              <a:pathLst>
                <a:path extrusionOk="0" h="802" w="935">
                  <a:moveTo>
                    <a:pt x="370" y="1"/>
                  </a:moveTo>
                  <a:cubicBezTo>
                    <a:pt x="172" y="1"/>
                    <a:pt x="1" y="259"/>
                    <a:pt x="184" y="447"/>
                  </a:cubicBezTo>
                  <a:lnTo>
                    <a:pt x="472" y="728"/>
                  </a:lnTo>
                  <a:cubicBezTo>
                    <a:pt x="521" y="777"/>
                    <a:pt x="586" y="802"/>
                    <a:pt x="651" y="802"/>
                  </a:cubicBezTo>
                  <a:cubicBezTo>
                    <a:pt x="717" y="802"/>
                    <a:pt x="784" y="777"/>
                    <a:pt x="837" y="728"/>
                  </a:cubicBezTo>
                  <a:cubicBezTo>
                    <a:pt x="935" y="630"/>
                    <a:pt x="935" y="468"/>
                    <a:pt x="837" y="363"/>
                  </a:cubicBezTo>
                  <a:lnTo>
                    <a:pt x="549" y="82"/>
                  </a:lnTo>
                  <a:cubicBezTo>
                    <a:pt x="493" y="25"/>
                    <a:pt x="430" y="1"/>
                    <a:pt x="370"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2"/>
            <p:cNvSpPr/>
            <p:nvPr/>
          </p:nvSpPr>
          <p:spPr>
            <a:xfrm>
              <a:off x="4051375" y="452425"/>
              <a:ext cx="23325" cy="20050"/>
            </a:xfrm>
            <a:custGeom>
              <a:rect b="b" l="l" r="r" t="t"/>
              <a:pathLst>
                <a:path extrusionOk="0" h="802" w="933">
                  <a:moveTo>
                    <a:pt x="371" y="0"/>
                  </a:moveTo>
                  <a:cubicBezTo>
                    <a:pt x="170" y="0"/>
                    <a:pt x="0" y="259"/>
                    <a:pt x="188" y="447"/>
                  </a:cubicBezTo>
                  <a:lnTo>
                    <a:pt x="469" y="727"/>
                  </a:lnTo>
                  <a:cubicBezTo>
                    <a:pt x="518" y="777"/>
                    <a:pt x="585" y="801"/>
                    <a:pt x="652" y="801"/>
                  </a:cubicBezTo>
                  <a:cubicBezTo>
                    <a:pt x="718" y="801"/>
                    <a:pt x="785" y="777"/>
                    <a:pt x="834" y="727"/>
                  </a:cubicBezTo>
                  <a:cubicBezTo>
                    <a:pt x="932" y="622"/>
                    <a:pt x="932" y="461"/>
                    <a:pt x="834" y="362"/>
                  </a:cubicBezTo>
                  <a:lnTo>
                    <a:pt x="553" y="82"/>
                  </a:lnTo>
                  <a:cubicBezTo>
                    <a:pt x="496" y="24"/>
                    <a:pt x="432" y="0"/>
                    <a:pt x="371"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2"/>
            <p:cNvSpPr/>
            <p:nvPr/>
          </p:nvSpPr>
          <p:spPr>
            <a:xfrm>
              <a:off x="4008100" y="496075"/>
              <a:ext cx="23075" cy="19900"/>
            </a:xfrm>
            <a:custGeom>
              <a:rect b="b" l="l" r="r" t="t"/>
              <a:pathLst>
                <a:path extrusionOk="0" h="796" w="923">
                  <a:moveTo>
                    <a:pt x="366" y="1"/>
                  </a:moveTo>
                  <a:cubicBezTo>
                    <a:pt x="167" y="1"/>
                    <a:pt x="0" y="252"/>
                    <a:pt x="179" y="441"/>
                  </a:cubicBezTo>
                  <a:lnTo>
                    <a:pt x="460" y="722"/>
                  </a:lnTo>
                  <a:cubicBezTo>
                    <a:pt x="512" y="771"/>
                    <a:pt x="579" y="796"/>
                    <a:pt x="645" y="796"/>
                  </a:cubicBezTo>
                  <a:cubicBezTo>
                    <a:pt x="710" y="796"/>
                    <a:pt x="775" y="771"/>
                    <a:pt x="824" y="722"/>
                  </a:cubicBezTo>
                  <a:cubicBezTo>
                    <a:pt x="923" y="624"/>
                    <a:pt x="923" y="462"/>
                    <a:pt x="824" y="357"/>
                  </a:cubicBezTo>
                  <a:lnTo>
                    <a:pt x="544" y="76"/>
                  </a:lnTo>
                  <a:cubicBezTo>
                    <a:pt x="487" y="23"/>
                    <a:pt x="425" y="1"/>
                    <a:pt x="366"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2"/>
            <p:cNvSpPr/>
            <p:nvPr/>
          </p:nvSpPr>
          <p:spPr>
            <a:xfrm>
              <a:off x="3964350" y="539450"/>
              <a:ext cx="23325" cy="20175"/>
            </a:xfrm>
            <a:custGeom>
              <a:rect b="b" l="l" r="r" t="t"/>
              <a:pathLst>
                <a:path extrusionOk="0" h="807" w="933">
                  <a:moveTo>
                    <a:pt x="371" y="0"/>
                  </a:moveTo>
                  <a:cubicBezTo>
                    <a:pt x="170" y="0"/>
                    <a:pt x="0" y="259"/>
                    <a:pt x="188" y="447"/>
                  </a:cubicBezTo>
                  <a:lnTo>
                    <a:pt x="469" y="728"/>
                  </a:lnTo>
                  <a:cubicBezTo>
                    <a:pt x="518" y="780"/>
                    <a:pt x="585" y="807"/>
                    <a:pt x="651" y="807"/>
                  </a:cubicBezTo>
                  <a:cubicBezTo>
                    <a:pt x="718" y="807"/>
                    <a:pt x="785" y="780"/>
                    <a:pt x="834" y="728"/>
                  </a:cubicBezTo>
                  <a:cubicBezTo>
                    <a:pt x="932" y="629"/>
                    <a:pt x="932" y="468"/>
                    <a:pt x="834" y="363"/>
                  </a:cubicBezTo>
                  <a:lnTo>
                    <a:pt x="553" y="82"/>
                  </a:lnTo>
                  <a:cubicBezTo>
                    <a:pt x="496" y="24"/>
                    <a:pt x="432" y="0"/>
                    <a:pt x="371"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2"/>
            <p:cNvSpPr/>
            <p:nvPr/>
          </p:nvSpPr>
          <p:spPr>
            <a:xfrm>
              <a:off x="3921075" y="583100"/>
              <a:ext cx="23250" cy="19900"/>
            </a:xfrm>
            <a:custGeom>
              <a:rect b="b" l="l" r="r" t="t"/>
              <a:pathLst>
                <a:path extrusionOk="0" h="796" w="930">
                  <a:moveTo>
                    <a:pt x="366" y="1"/>
                  </a:moveTo>
                  <a:cubicBezTo>
                    <a:pt x="167" y="1"/>
                    <a:pt x="0" y="252"/>
                    <a:pt x="179" y="441"/>
                  </a:cubicBezTo>
                  <a:lnTo>
                    <a:pt x="466" y="722"/>
                  </a:lnTo>
                  <a:cubicBezTo>
                    <a:pt x="516" y="771"/>
                    <a:pt x="580" y="796"/>
                    <a:pt x="646" y="796"/>
                  </a:cubicBezTo>
                  <a:cubicBezTo>
                    <a:pt x="712" y="796"/>
                    <a:pt x="779" y="771"/>
                    <a:pt x="831" y="722"/>
                  </a:cubicBezTo>
                  <a:cubicBezTo>
                    <a:pt x="930" y="624"/>
                    <a:pt x="930" y="463"/>
                    <a:pt x="831" y="357"/>
                  </a:cubicBezTo>
                  <a:lnTo>
                    <a:pt x="544" y="76"/>
                  </a:lnTo>
                  <a:cubicBezTo>
                    <a:pt x="487" y="23"/>
                    <a:pt x="425" y="1"/>
                    <a:pt x="366"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2"/>
            <p:cNvSpPr/>
            <p:nvPr/>
          </p:nvSpPr>
          <p:spPr>
            <a:xfrm>
              <a:off x="3877525" y="626625"/>
              <a:ext cx="23125" cy="20025"/>
            </a:xfrm>
            <a:custGeom>
              <a:rect b="b" l="l" r="r" t="t"/>
              <a:pathLst>
                <a:path extrusionOk="0" h="801" w="925">
                  <a:moveTo>
                    <a:pt x="367" y="0"/>
                  </a:moveTo>
                  <a:cubicBezTo>
                    <a:pt x="168" y="0"/>
                    <a:pt x="0" y="252"/>
                    <a:pt x="173" y="441"/>
                  </a:cubicBezTo>
                  <a:lnTo>
                    <a:pt x="461" y="722"/>
                  </a:lnTo>
                  <a:cubicBezTo>
                    <a:pt x="510" y="774"/>
                    <a:pt x="577" y="801"/>
                    <a:pt x="643" y="801"/>
                  </a:cubicBezTo>
                  <a:cubicBezTo>
                    <a:pt x="710" y="801"/>
                    <a:pt x="777" y="774"/>
                    <a:pt x="826" y="722"/>
                  </a:cubicBezTo>
                  <a:cubicBezTo>
                    <a:pt x="924" y="624"/>
                    <a:pt x="924" y="462"/>
                    <a:pt x="826" y="357"/>
                  </a:cubicBezTo>
                  <a:lnTo>
                    <a:pt x="545" y="76"/>
                  </a:lnTo>
                  <a:cubicBezTo>
                    <a:pt x="489" y="23"/>
                    <a:pt x="426" y="0"/>
                    <a:pt x="367"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2"/>
            <p:cNvSpPr/>
            <p:nvPr/>
          </p:nvSpPr>
          <p:spPr>
            <a:xfrm>
              <a:off x="3833375" y="669850"/>
              <a:ext cx="23750" cy="20200"/>
            </a:xfrm>
            <a:custGeom>
              <a:rect b="b" l="l" r="r" t="t"/>
              <a:pathLst>
                <a:path extrusionOk="0" h="808" w="950">
                  <a:moveTo>
                    <a:pt x="379" y="0"/>
                  </a:moveTo>
                  <a:cubicBezTo>
                    <a:pt x="178" y="0"/>
                    <a:pt x="0" y="265"/>
                    <a:pt x="198" y="453"/>
                  </a:cubicBezTo>
                  <a:lnTo>
                    <a:pt x="486" y="733"/>
                  </a:lnTo>
                  <a:cubicBezTo>
                    <a:pt x="535" y="782"/>
                    <a:pt x="600" y="807"/>
                    <a:pt x="666" y="807"/>
                  </a:cubicBezTo>
                  <a:cubicBezTo>
                    <a:pt x="732" y="807"/>
                    <a:pt x="799" y="782"/>
                    <a:pt x="851" y="733"/>
                  </a:cubicBezTo>
                  <a:cubicBezTo>
                    <a:pt x="949" y="635"/>
                    <a:pt x="949" y="474"/>
                    <a:pt x="851" y="368"/>
                  </a:cubicBezTo>
                  <a:lnTo>
                    <a:pt x="563" y="88"/>
                  </a:lnTo>
                  <a:cubicBezTo>
                    <a:pt x="507" y="26"/>
                    <a:pt x="442" y="0"/>
                    <a:pt x="379"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2"/>
            <p:cNvSpPr/>
            <p:nvPr/>
          </p:nvSpPr>
          <p:spPr>
            <a:xfrm>
              <a:off x="3790350" y="713650"/>
              <a:ext cx="23250" cy="20075"/>
            </a:xfrm>
            <a:custGeom>
              <a:rect b="b" l="l" r="r" t="t"/>
              <a:pathLst>
                <a:path extrusionOk="0" h="803" w="930">
                  <a:moveTo>
                    <a:pt x="369" y="0"/>
                  </a:moveTo>
                  <a:cubicBezTo>
                    <a:pt x="172" y="0"/>
                    <a:pt x="1" y="252"/>
                    <a:pt x="179" y="441"/>
                  </a:cubicBezTo>
                  <a:lnTo>
                    <a:pt x="467" y="729"/>
                  </a:lnTo>
                  <a:cubicBezTo>
                    <a:pt x="516" y="778"/>
                    <a:pt x="581" y="803"/>
                    <a:pt x="647" y="803"/>
                  </a:cubicBezTo>
                  <a:cubicBezTo>
                    <a:pt x="712" y="803"/>
                    <a:pt x="779" y="778"/>
                    <a:pt x="832" y="729"/>
                  </a:cubicBezTo>
                  <a:cubicBezTo>
                    <a:pt x="930" y="624"/>
                    <a:pt x="930" y="462"/>
                    <a:pt x="832" y="357"/>
                  </a:cubicBezTo>
                  <a:lnTo>
                    <a:pt x="544" y="76"/>
                  </a:lnTo>
                  <a:cubicBezTo>
                    <a:pt x="489" y="23"/>
                    <a:pt x="428" y="0"/>
                    <a:pt x="369"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2"/>
            <p:cNvSpPr/>
            <p:nvPr/>
          </p:nvSpPr>
          <p:spPr>
            <a:xfrm>
              <a:off x="3746725" y="757025"/>
              <a:ext cx="23375" cy="20225"/>
            </a:xfrm>
            <a:custGeom>
              <a:rect b="b" l="l" r="r" t="t"/>
              <a:pathLst>
                <a:path extrusionOk="0" h="809" w="935">
                  <a:moveTo>
                    <a:pt x="370" y="0"/>
                  </a:moveTo>
                  <a:cubicBezTo>
                    <a:pt x="172" y="0"/>
                    <a:pt x="1" y="259"/>
                    <a:pt x="183" y="447"/>
                  </a:cubicBezTo>
                  <a:lnTo>
                    <a:pt x="471" y="735"/>
                  </a:lnTo>
                  <a:cubicBezTo>
                    <a:pt x="520" y="784"/>
                    <a:pt x="585" y="808"/>
                    <a:pt x="651" y="808"/>
                  </a:cubicBezTo>
                  <a:cubicBezTo>
                    <a:pt x="717" y="808"/>
                    <a:pt x="783" y="784"/>
                    <a:pt x="836" y="735"/>
                  </a:cubicBezTo>
                  <a:cubicBezTo>
                    <a:pt x="934" y="629"/>
                    <a:pt x="934" y="468"/>
                    <a:pt x="836" y="370"/>
                  </a:cubicBezTo>
                  <a:lnTo>
                    <a:pt x="548" y="82"/>
                  </a:lnTo>
                  <a:cubicBezTo>
                    <a:pt x="493" y="24"/>
                    <a:pt x="430" y="0"/>
                    <a:pt x="370"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2"/>
            <p:cNvSpPr/>
            <p:nvPr/>
          </p:nvSpPr>
          <p:spPr>
            <a:xfrm>
              <a:off x="3702825" y="800400"/>
              <a:ext cx="23750" cy="20350"/>
            </a:xfrm>
            <a:custGeom>
              <a:rect b="b" l="l" r="r" t="t"/>
              <a:pathLst>
                <a:path extrusionOk="0" h="814" w="950">
                  <a:moveTo>
                    <a:pt x="380" y="0"/>
                  </a:moveTo>
                  <a:cubicBezTo>
                    <a:pt x="178" y="0"/>
                    <a:pt x="1" y="265"/>
                    <a:pt x="199" y="452"/>
                  </a:cubicBezTo>
                  <a:lnTo>
                    <a:pt x="487" y="740"/>
                  </a:lnTo>
                  <a:cubicBezTo>
                    <a:pt x="536" y="789"/>
                    <a:pt x="601" y="814"/>
                    <a:pt x="666" y="814"/>
                  </a:cubicBezTo>
                  <a:cubicBezTo>
                    <a:pt x="732" y="814"/>
                    <a:pt x="799" y="789"/>
                    <a:pt x="851" y="740"/>
                  </a:cubicBezTo>
                  <a:cubicBezTo>
                    <a:pt x="950" y="635"/>
                    <a:pt x="950" y="473"/>
                    <a:pt x="851" y="368"/>
                  </a:cubicBezTo>
                  <a:lnTo>
                    <a:pt x="564" y="87"/>
                  </a:lnTo>
                  <a:cubicBezTo>
                    <a:pt x="507" y="26"/>
                    <a:pt x="442" y="0"/>
                    <a:pt x="380"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2"/>
            <p:cNvSpPr/>
            <p:nvPr/>
          </p:nvSpPr>
          <p:spPr>
            <a:xfrm>
              <a:off x="3659575" y="844050"/>
              <a:ext cx="23500" cy="20225"/>
            </a:xfrm>
            <a:custGeom>
              <a:rect b="b" l="l" r="r" t="t"/>
              <a:pathLst>
                <a:path extrusionOk="0" h="809" w="940">
                  <a:moveTo>
                    <a:pt x="371" y="0"/>
                  </a:moveTo>
                  <a:cubicBezTo>
                    <a:pt x="170" y="0"/>
                    <a:pt x="0" y="259"/>
                    <a:pt x="188" y="447"/>
                  </a:cubicBezTo>
                  <a:lnTo>
                    <a:pt x="476" y="735"/>
                  </a:lnTo>
                  <a:cubicBezTo>
                    <a:pt x="525" y="784"/>
                    <a:pt x="590" y="808"/>
                    <a:pt x="656" y="808"/>
                  </a:cubicBezTo>
                  <a:cubicBezTo>
                    <a:pt x="722" y="808"/>
                    <a:pt x="788" y="784"/>
                    <a:pt x="841" y="735"/>
                  </a:cubicBezTo>
                  <a:cubicBezTo>
                    <a:pt x="939" y="629"/>
                    <a:pt x="939" y="468"/>
                    <a:pt x="841" y="370"/>
                  </a:cubicBezTo>
                  <a:lnTo>
                    <a:pt x="553" y="82"/>
                  </a:lnTo>
                  <a:cubicBezTo>
                    <a:pt x="496" y="25"/>
                    <a:pt x="432" y="0"/>
                    <a:pt x="371"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2"/>
            <p:cNvSpPr/>
            <p:nvPr/>
          </p:nvSpPr>
          <p:spPr>
            <a:xfrm>
              <a:off x="3615775" y="887450"/>
              <a:ext cx="23600" cy="20325"/>
            </a:xfrm>
            <a:custGeom>
              <a:rect b="b" l="l" r="r" t="t"/>
              <a:pathLst>
                <a:path extrusionOk="0" h="813" w="944">
                  <a:moveTo>
                    <a:pt x="379" y="0"/>
                  </a:moveTo>
                  <a:cubicBezTo>
                    <a:pt x="176" y="0"/>
                    <a:pt x="1" y="269"/>
                    <a:pt x="200" y="451"/>
                  </a:cubicBezTo>
                  <a:lnTo>
                    <a:pt x="480" y="739"/>
                  </a:lnTo>
                  <a:cubicBezTo>
                    <a:pt x="533" y="788"/>
                    <a:pt x="600" y="813"/>
                    <a:pt x="665" y="813"/>
                  </a:cubicBezTo>
                  <a:cubicBezTo>
                    <a:pt x="731" y="813"/>
                    <a:pt x="796" y="788"/>
                    <a:pt x="845" y="739"/>
                  </a:cubicBezTo>
                  <a:cubicBezTo>
                    <a:pt x="944" y="634"/>
                    <a:pt x="944" y="473"/>
                    <a:pt x="845" y="374"/>
                  </a:cubicBezTo>
                  <a:lnTo>
                    <a:pt x="565" y="87"/>
                  </a:lnTo>
                  <a:cubicBezTo>
                    <a:pt x="507" y="25"/>
                    <a:pt x="442" y="0"/>
                    <a:pt x="379" y="0"/>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2"/>
            <p:cNvSpPr/>
            <p:nvPr/>
          </p:nvSpPr>
          <p:spPr>
            <a:xfrm>
              <a:off x="3572525" y="931075"/>
              <a:ext cx="23525" cy="20225"/>
            </a:xfrm>
            <a:custGeom>
              <a:rect b="b" l="l" r="r" t="t"/>
              <a:pathLst>
                <a:path extrusionOk="0" h="809" w="941">
                  <a:moveTo>
                    <a:pt x="378" y="1"/>
                  </a:moveTo>
                  <a:cubicBezTo>
                    <a:pt x="175" y="1"/>
                    <a:pt x="1" y="259"/>
                    <a:pt x="189" y="447"/>
                  </a:cubicBezTo>
                  <a:lnTo>
                    <a:pt x="470" y="735"/>
                  </a:lnTo>
                  <a:cubicBezTo>
                    <a:pt x="522" y="784"/>
                    <a:pt x="589" y="809"/>
                    <a:pt x="656" y="809"/>
                  </a:cubicBezTo>
                  <a:cubicBezTo>
                    <a:pt x="722" y="809"/>
                    <a:pt x="789" y="784"/>
                    <a:pt x="842" y="735"/>
                  </a:cubicBezTo>
                  <a:cubicBezTo>
                    <a:pt x="940" y="637"/>
                    <a:pt x="940" y="468"/>
                    <a:pt x="842" y="370"/>
                  </a:cubicBezTo>
                  <a:lnTo>
                    <a:pt x="561" y="82"/>
                  </a:lnTo>
                  <a:cubicBezTo>
                    <a:pt x="504" y="25"/>
                    <a:pt x="439" y="1"/>
                    <a:pt x="378"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2"/>
            <p:cNvSpPr/>
            <p:nvPr/>
          </p:nvSpPr>
          <p:spPr>
            <a:xfrm>
              <a:off x="3529250" y="974825"/>
              <a:ext cx="23275" cy="20000"/>
            </a:xfrm>
            <a:custGeom>
              <a:rect b="b" l="l" r="r" t="t"/>
              <a:pathLst>
                <a:path extrusionOk="0" h="800" w="931">
                  <a:moveTo>
                    <a:pt x="370" y="1"/>
                  </a:moveTo>
                  <a:cubicBezTo>
                    <a:pt x="170" y="1"/>
                    <a:pt x="0" y="253"/>
                    <a:pt x="179" y="438"/>
                  </a:cubicBezTo>
                  <a:lnTo>
                    <a:pt x="460" y="725"/>
                  </a:lnTo>
                  <a:cubicBezTo>
                    <a:pt x="513" y="775"/>
                    <a:pt x="580" y="799"/>
                    <a:pt x="646" y="799"/>
                  </a:cubicBezTo>
                  <a:cubicBezTo>
                    <a:pt x="713" y="799"/>
                    <a:pt x="780" y="775"/>
                    <a:pt x="832" y="725"/>
                  </a:cubicBezTo>
                  <a:cubicBezTo>
                    <a:pt x="930" y="620"/>
                    <a:pt x="923" y="459"/>
                    <a:pt x="825" y="360"/>
                  </a:cubicBezTo>
                  <a:lnTo>
                    <a:pt x="544" y="73"/>
                  </a:lnTo>
                  <a:cubicBezTo>
                    <a:pt x="489" y="22"/>
                    <a:pt x="428" y="1"/>
                    <a:pt x="370"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2"/>
            <p:cNvSpPr/>
            <p:nvPr/>
          </p:nvSpPr>
          <p:spPr>
            <a:xfrm>
              <a:off x="3485500" y="1018275"/>
              <a:ext cx="23500" cy="20050"/>
            </a:xfrm>
            <a:custGeom>
              <a:rect b="b" l="l" r="r" t="t"/>
              <a:pathLst>
                <a:path extrusionOk="0" h="802" w="940">
                  <a:moveTo>
                    <a:pt x="371" y="1"/>
                  </a:moveTo>
                  <a:cubicBezTo>
                    <a:pt x="171" y="1"/>
                    <a:pt x="1" y="259"/>
                    <a:pt x="189" y="447"/>
                  </a:cubicBezTo>
                  <a:lnTo>
                    <a:pt x="470" y="728"/>
                  </a:lnTo>
                  <a:cubicBezTo>
                    <a:pt x="522" y="777"/>
                    <a:pt x="589" y="802"/>
                    <a:pt x="655" y="802"/>
                  </a:cubicBezTo>
                  <a:cubicBezTo>
                    <a:pt x="721" y="802"/>
                    <a:pt x="785" y="777"/>
                    <a:pt x="835" y="728"/>
                  </a:cubicBezTo>
                  <a:cubicBezTo>
                    <a:pt x="940" y="630"/>
                    <a:pt x="940" y="461"/>
                    <a:pt x="835" y="363"/>
                  </a:cubicBezTo>
                  <a:lnTo>
                    <a:pt x="554" y="82"/>
                  </a:lnTo>
                  <a:cubicBezTo>
                    <a:pt x="496" y="25"/>
                    <a:pt x="432" y="1"/>
                    <a:pt x="371" y="1"/>
                  </a:cubicBezTo>
                  <a:close/>
                </a:path>
              </a:pathLst>
            </a:custGeom>
            <a:solidFill>
              <a:srgbClr val="3F57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32"/>
          <p:cNvSpPr/>
          <p:nvPr/>
        </p:nvSpPr>
        <p:spPr>
          <a:xfrm rot="10800000">
            <a:off x="-200250" y="-100144"/>
            <a:ext cx="3309599" cy="1431169"/>
          </a:xfrm>
          <a:custGeom>
            <a:rect b="b" l="l" r="r" t="t"/>
            <a:pathLst>
              <a:path extrusionOk="0" h="57373" w="88563">
                <a:moveTo>
                  <a:pt x="77406" y="1"/>
                </a:moveTo>
                <a:cubicBezTo>
                  <a:pt x="73923" y="1"/>
                  <a:pt x="70569" y="1636"/>
                  <a:pt x="68428" y="4533"/>
                </a:cubicBezTo>
                <a:cubicBezTo>
                  <a:pt x="66354" y="2849"/>
                  <a:pt x="63871" y="2037"/>
                  <a:pt x="61410" y="2037"/>
                </a:cubicBezTo>
                <a:cubicBezTo>
                  <a:pt x="57939" y="2037"/>
                  <a:pt x="54510" y="3652"/>
                  <a:pt x="52326" y="6713"/>
                </a:cubicBezTo>
                <a:cubicBezTo>
                  <a:pt x="50354" y="3053"/>
                  <a:pt x="46550" y="846"/>
                  <a:pt x="42494" y="846"/>
                </a:cubicBezTo>
                <a:cubicBezTo>
                  <a:pt x="41870" y="846"/>
                  <a:pt x="41240" y="898"/>
                  <a:pt x="40610" y="1005"/>
                </a:cubicBezTo>
                <a:cubicBezTo>
                  <a:pt x="35883" y="1822"/>
                  <a:pt x="32205" y="5555"/>
                  <a:pt x="31469" y="10296"/>
                </a:cubicBezTo>
                <a:cubicBezTo>
                  <a:pt x="29397" y="8536"/>
                  <a:pt x="26838" y="7653"/>
                  <a:pt x="24274" y="7653"/>
                </a:cubicBezTo>
                <a:cubicBezTo>
                  <a:pt x="21817" y="7653"/>
                  <a:pt x="19356" y="8464"/>
                  <a:pt x="17315" y="10091"/>
                </a:cubicBezTo>
                <a:cubicBezTo>
                  <a:pt x="13160" y="13415"/>
                  <a:pt x="11921" y="19218"/>
                  <a:pt x="14373" y="23945"/>
                </a:cubicBezTo>
                <a:cubicBezTo>
                  <a:pt x="10504" y="26302"/>
                  <a:pt x="8447" y="30770"/>
                  <a:pt x="9183" y="35252"/>
                </a:cubicBezTo>
                <a:cubicBezTo>
                  <a:pt x="3883" y="36206"/>
                  <a:pt x="28" y="40810"/>
                  <a:pt x="15" y="46205"/>
                </a:cubicBezTo>
                <a:cubicBezTo>
                  <a:pt x="1" y="51586"/>
                  <a:pt x="3829" y="56204"/>
                  <a:pt x="9128" y="57198"/>
                </a:cubicBezTo>
                <a:lnTo>
                  <a:pt x="9155" y="57198"/>
                </a:lnTo>
                <a:cubicBezTo>
                  <a:pt x="9817" y="57315"/>
                  <a:pt x="10485" y="57373"/>
                  <a:pt x="11154" y="57373"/>
                </a:cubicBezTo>
                <a:cubicBezTo>
                  <a:pt x="11739" y="57373"/>
                  <a:pt x="12323" y="57328"/>
                  <a:pt x="12902" y="57239"/>
                </a:cubicBezTo>
                <a:cubicBezTo>
                  <a:pt x="16726" y="57262"/>
                  <a:pt x="23112" y="57271"/>
                  <a:pt x="30601" y="57271"/>
                </a:cubicBezTo>
                <a:cubicBezTo>
                  <a:pt x="54137" y="57271"/>
                  <a:pt x="88562" y="57185"/>
                  <a:pt x="88562" y="57185"/>
                </a:cubicBezTo>
                <a:lnTo>
                  <a:pt x="88562" y="10377"/>
                </a:lnTo>
                <a:lnTo>
                  <a:pt x="88535" y="10377"/>
                </a:lnTo>
                <a:cubicBezTo>
                  <a:pt x="88208" y="5718"/>
                  <a:pt x="85007" y="1740"/>
                  <a:pt x="80525" y="446"/>
                </a:cubicBezTo>
                <a:cubicBezTo>
                  <a:pt x="79493" y="146"/>
                  <a:pt x="78444" y="1"/>
                  <a:pt x="7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txBox="1"/>
          <p:nvPr>
            <p:ph type="ctrTitle"/>
          </p:nvPr>
        </p:nvSpPr>
        <p:spPr>
          <a:xfrm>
            <a:off x="266766" y="326544"/>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Rotte attuali</a:t>
            </a:r>
            <a:endParaRPr b="1">
              <a:latin typeface="Calibri"/>
              <a:ea typeface="Calibri"/>
              <a:cs typeface="Calibri"/>
              <a:sym typeface="Calibri"/>
            </a:endParaRPr>
          </a:p>
        </p:txBody>
      </p:sp>
      <p:sp>
        <p:nvSpPr>
          <p:cNvPr id="777" name="Google Shape;77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3"/>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b="1" lang="en">
                <a:latin typeface="Calibri"/>
                <a:ea typeface="Calibri"/>
                <a:cs typeface="Calibri"/>
                <a:sym typeface="Calibri"/>
              </a:rPr>
              <a:t>Analisi di rete</a:t>
            </a:r>
            <a:endParaRPr b="1">
              <a:latin typeface="Calibri"/>
              <a:ea typeface="Calibri"/>
              <a:cs typeface="Calibri"/>
              <a:sym typeface="Calibri"/>
            </a:endParaRPr>
          </a:p>
        </p:txBody>
      </p:sp>
      <p:sp>
        <p:nvSpPr>
          <p:cNvPr id="783" name="Google Shape;783;p33"/>
          <p:cNvSpPr txBox="1"/>
          <p:nvPr/>
        </p:nvSpPr>
        <p:spPr>
          <a:xfrm>
            <a:off x="618825" y="989475"/>
            <a:ext cx="4872900" cy="7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600">
                <a:solidFill>
                  <a:schemeClr val="dk1"/>
                </a:solidFill>
                <a:latin typeface="Calibri"/>
                <a:ea typeface="Calibri"/>
                <a:cs typeface="Calibri"/>
                <a:sym typeface="Calibri"/>
              </a:rPr>
              <a:t>Dati riferiti solo ai mesi di gennaio 2010 e 2020</a:t>
            </a:r>
            <a:endParaRPr i="0" sz="1600" u="none" cap="none" strike="noStrike">
              <a:solidFill>
                <a:schemeClr val="dk1"/>
              </a:solidFill>
              <a:latin typeface="Calibri"/>
              <a:ea typeface="Calibri"/>
              <a:cs typeface="Calibri"/>
              <a:sym typeface="Calibri"/>
            </a:endParaRPr>
          </a:p>
        </p:txBody>
      </p:sp>
      <p:graphicFrame>
        <p:nvGraphicFramePr>
          <p:cNvPr id="784" name="Google Shape;784;p33"/>
          <p:cNvGraphicFramePr/>
          <p:nvPr/>
        </p:nvGraphicFramePr>
        <p:xfrm>
          <a:off x="5417613" y="1540975"/>
          <a:ext cx="3000000" cy="3000000"/>
        </p:xfrm>
        <a:graphic>
          <a:graphicData uri="http://schemas.openxmlformats.org/drawingml/2006/table">
            <a:tbl>
              <a:tblPr>
                <a:noFill/>
                <a:tableStyleId>{4EFC68A5-4977-478A-A6F4-FBD434B04F55}</a:tableStyleId>
              </a:tblPr>
              <a:tblGrid>
                <a:gridCol w="1010575"/>
                <a:gridCol w="1143925"/>
                <a:gridCol w="877225"/>
              </a:tblGrid>
              <a:tr h="6460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accent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Calibri"/>
                          <a:ea typeface="Calibri"/>
                          <a:cs typeface="Calibri"/>
                          <a:sym typeface="Calibri"/>
                        </a:rPr>
                        <a:t>2010</a:t>
                      </a:r>
                      <a:endParaRPr sz="1800" u="none" cap="none" strike="noStrike">
                        <a:solidFill>
                          <a:schemeClr val="lt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Calibri"/>
                          <a:ea typeface="Calibri"/>
                          <a:cs typeface="Calibri"/>
                          <a:sym typeface="Calibri"/>
                        </a:rPr>
                        <a:t>2020</a:t>
                      </a:r>
                      <a:endParaRPr sz="1800" u="none" cap="none" strike="noStrike">
                        <a:solidFill>
                          <a:schemeClr val="lt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646000">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1"/>
                          </a:solidFill>
                          <a:latin typeface="Calibri"/>
                          <a:ea typeface="Calibri"/>
                          <a:cs typeface="Calibri"/>
                          <a:sym typeface="Calibri"/>
                        </a:rPr>
                        <a:t>NODI</a:t>
                      </a:r>
                      <a:endParaRPr sz="1800" u="none" cap="none" strike="noStrike">
                        <a:solidFill>
                          <a:schemeClr val="accent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67</a:t>
                      </a:r>
                      <a:endParaRPr sz="1400" u="none" cap="none" strike="noStrike">
                        <a:solidFill>
                          <a:schemeClr val="dk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73</a:t>
                      </a:r>
                      <a:endParaRPr sz="1400" u="none" cap="none" strike="noStrike">
                        <a:solidFill>
                          <a:schemeClr val="dk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r>
              <a:tr h="646000">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1"/>
                          </a:solidFill>
                          <a:latin typeface="Calibri"/>
                          <a:ea typeface="Calibri"/>
                          <a:cs typeface="Calibri"/>
                          <a:sym typeface="Calibri"/>
                        </a:rPr>
                        <a:t>LINKS</a:t>
                      </a:r>
                      <a:endParaRPr sz="1800" u="none" cap="none" strike="noStrike">
                        <a:solidFill>
                          <a:schemeClr val="accent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201</a:t>
                      </a:r>
                      <a:endParaRPr sz="1400" u="none" cap="none" strike="noStrike">
                        <a:solidFill>
                          <a:schemeClr val="dk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329</a:t>
                      </a:r>
                      <a:endParaRPr sz="1400" u="none" cap="none" strike="noStrike">
                        <a:solidFill>
                          <a:schemeClr val="dk1"/>
                        </a:solidFill>
                        <a:latin typeface="Calibri"/>
                        <a:ea typeface="Calibri"/>
                        <a:cs typeface="Calibri"/>
                        <a:sym typeface="Calibr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r>
            </a:tbl>
          </a:graphicData>
        </a:graphic>
      </p:graphicFrame>
      <p:grpSp>
        <p:nvGrpSpPr>
          <p:cNvPr id="785" name="Google Shape;785;p33"/>
          <p:cNvGrpSpPr/>
          <p:nvPr/>
        </p:nvGrpSpPr>
        <p:grpSpPr>
          <a:xfrm>
            <a:off x="568646" y="1742249"/>
            <a:ext cx="4116081" cy="2333852"/>
            <a:chOff x="233350" y="949250"/>
            <a:chExt cx="7137300" cy="3802300"/>
          </a:xfrm>
        </p:grpSpPr>
        <p:sp>
          <p:nvSpPr>
            <p:cNvPr id="786" name="Google Shape;786;p3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7" name="Google Shape;837;p33"/>
          <p:cNvSpPr/>
          <p:nvPr/>
        </p:nvSpPr>
        <p:spPr>
          <a:xfrm rot="1406419">
            <a:off x="2064918" y="2185202"/>
            <a:ext cx="445545" cy="415159"/>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3"/>
          <p:cNvSpPr/>
          <p:nvPr/>
        </p:nvSpPr>
        <p:spPr>
          <a:xfrm>
            <a:off x="1334975" y="2113725"/>
            <a:ext cx="390600" cy="390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3"/>
          <p:cNvSpPr/>
          <p:nvPr/>
        </p:nvSpPr>
        <p:spPr>
          <a:xfrm>
            <a:off x="4202000" y="3488500"/>
            <a:ext cx="390600" cy="390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3"/>
          <p:cNvSpPr/>
          <p:nvPr/>
        </p:nvSpPr>
        <p:spPr>
          <a:xfrm>
            <a:off x="1430225" y="3531500"/>
            <a:ext cx="390600" cy="39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3"/>
          <p:cNvSpPr/>
          <p:nvPr/>
        </p:nvSpPr>
        <p:spPr>
          <a:xfrm>
            <a:off x="4097225" y="2622888"/>
            <a:ext cx="390600" cy="39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3"/>
          <p:cNvSpPr/>
          <p:nvPr/>
        </p:nvSpPr>
        <p:spPr>
          <a:xfrm rot="8804290">
            <a:off x="2454778" y="3297137"/>
            <a:ext cx="448305" cy="41773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3"/>
          <p:cNvSpPr/>
          <p:nvPr/>
        </p:nvSpPr>
        <p:spPr>
          <a:xfrm flipH="1" rot="10800000">
            <a:off x="6582250" y="88"/>
            <a:ext cx="3453204" cy="1966187"/>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4" name="Google Shape;844;p33"/>
          <p:cNvCxnSpPr/>
          <p:nvPr/>
        </p:nvCxnSpPr>
        <p:spPr>
          <a:xfrm>
            <a:off x="1549525" y="2180150"/>
            <a:ext cx="2476500" cy="1374900"/>
          </a:xfrm>
          <a:prstGeom prst="curvedConnector3">
            <a:avLst>
              <a:gd fmla="val 50000" name="adj1"/>
            </a:avLst>
          </a:prstGeom>
          <a:noFill/>
          <a:ln cap="flat" cmpd="sng" w="9525">
            <a:solidFill>
              <a:schemeClr val="accent1"/>
            </a:solidFill>
            <a:prstDash val="dash"/>
            <a:round/>
            <a:headEnd len="sm" w="sm" type="none"/>
            <a:tailEnd len="sm" w="sm" type="none"/>
          </a:ln>
        </p:spPr>
      </p:cxnSp>
      <p:cxnSp>
        <p:nvCxnSpPr>
          <p:cNvPr id="845" name="Google Shape;845;p33"/>
          <p:cNvCxnSpPr>
            <a:stCxn id="841" idx="2"/>
            <a:endCxn id="840" idx="6"/>
          </p:cNvCxnSpPr>
          <p:nvPr/>
        </p:nvCxnSpPr>
        <p:spPr>
          <a:xfrm flipH="1">
            <a:off x="1820825" y="2818188"/>
            <a:ext cx="2276400" cy="908700"/>
          </a:xfrm>
          <a:prstGeom prst="curvedConnector3">
            <a:avLst>
              <a:gd fmla="val 44109" name="adj1"/>
            </a:avLst>
          </a:prstGeom>
          <a:noFill/>
          <a:ln cap="flat" cmpd="sng" w="9525">
            <a:solidFill>
              <a:schemeClr val="dk1"/>
            </a:solidFill>
            <a:prstDash val="dash"/>
            <a:round/>
            <a:headEnd len="sm" w="sm" type="none"/>
            <a:tailEnd len="sm" w="sm" type="none"/>
          </a:ln>
        </p:spPr>
      </p:cxnSp>
      <p:sp>
        <p:nvSpPr>
          <p:cNvPr id="846" name="Google Shape;846;p33"/>
          <p:cNvSpPr txBox="1"/>
          <p:nvPr/>
        </p:nvSpPr>
        <p:spPr>
          <a:xfrm>
            <a:off x="5240000" y="3555050"/>
            <a:ext cx="3505500" cy="7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chemeClr val="dk1"/>
                </a:solidFill>
                <a:latin typeface="Calibri"/>
                <a:ea typeface="Calibri"/>
                <a:cs typeface="Calibri"/>
                <a:sym typeface="Calibri"/>
              </a:rPr>
              <a:t>Tutti i nodi sono unici, così come le tratte sono uniche</a:t>
            </a:r>
            <a:endParaRPr sz="1200">
              <a:solidFill>
                <a:schemeClr val="dk1"/>
              </a:solidFill>
              <a:latin typeface="Calibri"/>
              <a:ea typeface="Calibri"/>
              <a:cs typeface="Calibri"/>
              <a:sym typeface="Calibri"/>
            </a:endParaRPr>
          </a:p>
        </p:txBody>
      </p:sp>
      <p:sp>
        <p:nvSpPr>
          <p:cNvPr id="847" name="Google Shape;84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4"/>
          <p:cNvSpPr txBox="1"/>
          <p:nvPr>
            <p:ph type="ctrTitle"/>
          </p:nvPr>
        </p:nvSpPr>
        <p:spPr>
          <a:xfrm>
            <a:off x="628075" y="365425"/>
            <a:ext cx="238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Dati</a:t>
            </a:r>
            <a:endParaRPr b="1">
              <a:latin typeface="Calibri"/>
              <a:ea typeface="Calibri"/>
              <a:cs typeface="Calibri"/>
              <a:sym typeface="Calibri"/>
            </a:endParaRPr>
          </a:p>
        </p:txBody>
      </p:sp>
      <p:graphicFrame>
        <p:nvGraphicFramePr>
          <p:cNvPr id="853" name="Google Shape;853;p34"/>
          <p:cNvGraphicFramePr/>
          <p:nvPr/>
        </p:nvGraphicFramePr>
        <p:xfrm>
          <a:off x="952500" y="989475"/>
          <a:ext cx="3000000" cy="3000000"/>
        </p:xfrm>
        <a:graphic>
          <a:graphicData uri="http://schemas.openxmlformats.org/drawingml/2006/table">
            <a:tbl>
              <a:tblPr>
                <a:noFill/>
                <a:tableStyleId>{AE126F19-4BA1-4590-89F7-09E5A29E6B6D}</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2010</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2020</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Δ</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b="1" lang="en">
                          <a:solidFill>
                            <a:schemeClr val="dk1"/>
                          </a:solidFill>
                        </a:rPr>
                        <a:t>Voli totali</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7049</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12774</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t>
                      </a:r>
                      <a:r>
                        <a:rPr lang="en">
                          <a:solidFill>
                            <a:srgbClr val="38761D"/>
                          </a:solidFill>
                        </a:rPr>
                        <a:t>5725</a:t>
                      </a:r>
                      <a:endParaRPr>
                        <a:solidFill>
                          <a:srgbClr val="38761D"/>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solidFill>
                            <a:schemeClr val="dk1"/>
                          </a:solidFill>
                        </a:rPr>
                        <a:t>Posti totali</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841 534</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1 652 368</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t>
                      </a:r>
                      <a:r>
                        <a:rPr lang="en">
                          <a:solidFill>
                            <a:srgbClr val="38761D"/>
                          </a:solidFill>
                        </a:rPr>
                        <a:t>810 834</a:t>
                      </a:r>
                      <a:endParaRPr>
                        <a:solidFill>
                          <a:srgbClr val="38761D"/>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solidFill>
                            <a:schemeClr val="dk1"/>
                          </a:solidFill>
                        </a:rPr>
                        <a:t>P</a:t>
                      </a:r>
                      <a:r>
                        <a:rPr b="1" lang="en">
                          <a:solidFill>
                            <a:schemeClr val="dk1"/>
                          </a:solidFill>
                        </a:rPr>
                        <a:t>osti/Volo</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118,6</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129,3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t>
                      </a:r>
                      <a:r>
                        <a:rPr lang="en">
                          <a:solidFill>
                            <a:srgbClr val="38761D"/>
                          </a:solidFill>
                        </a:rPr>
                        <a:t>10,7</a:t>
                      </a:r>
                      <a:endParaRPr>
                        <a:solidFill>
                          <a:srgbClr val="38761D"/>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solidFill>
                            <a:schemeClr val="dk1"/>
                          </a:solidFill>
                        </a:rPr>
                        <a:t>Aeroporti</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67</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73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t>
                      </a:r>
                      <a:r>
                        <a:rPr lang="en">
                          <a:solidFill>
                            <a:srgbClr val="38761D"/>
                          </a:solidFill>
                        </a:rPr>
                        <a:t>6</a:t>
                      </a:r>
                      <a:endParaRPr>
                        <a:solidFill>
                          <a:srgbClr val="38761D"/>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solidFill>
                            <a:schemeClr val="dk1"/>
                          </a:solidFill>
                        </a:rPr>
                        <a:t>Aeroporto con max seats</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ALG</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ALG</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solidFill>
                            <a:schemeClr val="dk1"/>
                          </a:solidFill>
                        </a:rPr>
                        <a:t>Aeroporto con max voli</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rPr>
                        <a:t>ALG</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ALG</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854" name="Google Shape;854;p34"/>
          <p:cNvSpPr/>
          <p:nvPr/>
        </p:nvSpPr>
        <p:spPr>
          <a:xfrm flipH="1">
            <a:off x="3"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855" name="Google Shape;855;p34"/>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856" name="Google Shape;85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pSp>
        <p:nvGrpSpPr>
          <p:cNvPr id="861" name="Google Shape;861;p35"/>
          <p:cNvGrpSpPr/>
          <p:nvPr/>
        </p:nvGrpSpPr>
        <p:grpSpPr>
          <a:xfrm>
            <a:off x="3901358" y="61251"/>
            <a:ext cx="5088957" cy="4932821"/>
            <a:chOff x="2917375" y="98150"/>
            <a:chExt cx="5051074" cy="4896100"/>
          </a:xfrm>
        </p:grpSpPr>
        <p:pic>
          <p:nvPicPr>
            <p:cNvPr id="862" name="Google Shape;862;p35"/>
            <p:cNvPicPr preferRelativeResize="0"/>
            <p:nvPr/>
          </p:nvPicPr>
          <p:blipFill>
            <a:blip r:embed="rId3">
              <a:alphaModFix/>
            </a:blip>
            <a:stretch>
              <a:fillRect/>
            </a:stretch>
          </p:blipFill>
          <p:spPr>
            <a:xfrm>
              <a:off x="2917375" y="98150"/>
              <a:ext cx="5051074" cy="3409479"/>
            </a:xfrm>
            <a:prstGeom prst="rect">
              <a:avLst/>
            </a:prstGeom>
            <a:noFill/>
            <a:ln>
              <a:noFill/>
            </a:ln>
            <a:effectLst>
              <a:outerShdw blurRad="57150" rotWithShape="0" algn="bl" dir="5400000" dist="19050">
                <a:srgbClr val="000000">
                  <a:alpha val="50000"/>
                </a:srgbClr>
              </a:outerShdw>
            </a:effectLst>
          </p:spPr>
        </p:pic>
        <p:pic>
          <p:nvPicPr>
            <p:cNvPr id="863" name="Google Shape;863;p35"/>
            <p:cNvPicPr preferRelativeResize="0"/>
            <p:nvPr/>
          </p:nvPicPr>
          <p:blipFill>
            <a:blip r:embed="rId4">
              <a:alphaModFix/>
            </a:blip>
            <a:stretch>
              <a:fillRect/>
            </a:stretch>
          </p:blipFill>
          <p:spPr>
            <a:xfrm>
              <a:off x="2917375" y="3457875"/>
              <a:ext cx="5051069" cy="1536375"/>
            </a:xfrm>
            <a:prstGeom prst="rect">
              <a:avLst/>
            </a:prstGeom>
            <a:noFill/>
            <a:ln>
              <a:noFill/>
            </a:ln>
            <a:effectLst>
              <a:outerShdw blurRad="57150" rotWithShape="0" algn="bl" dir="5400000" dist="19050">
                <a:srgbClr val="000000">
                  <a:alpha val="50000"/>
                </a:srgbClr>
              </a:outerShdw>
            </a:effectLst>
          </p:spPr>
        </p:pic>
      </p:grpSp>
      <p:sp>
        <p:nvSpPr>
          <p:cNvPr id="864" name="Google Shape;864;p35"/>
          <p:cNvSpPr/>
          <p:nvPr/>
        </p:nvSpPr>
        <p:spPr>
          <a:xfrm>
            <a:off x="3904088" y="213050"/>
            <a:ext cx="138900" cy="6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5" name="Google Shape;865;p35"/>
          <p:cNvCxnSpPr>
            <a:stCxn id="864" idx="1"/>
            <a:endCxn id="866" idx="3"/>
          </p:cNvCxnSpPr>
          <p:nvPr/>
        </p:nvCxnSpPr>
        <p:spPr>
          <a:xfrm flipH="1">
            <a:off x="3534788" y="247700"/>
            <a:ext cx="369300" cy="136200"/>
          </a:xfrm>
          <a:prstGeom prst="straightConnector1">
            <a:avLst/>
          </a:prstGeom>
          <a:noFill/>
          <a:ln cap="flat" cmpd="sng" w="9525">
            <a:solidFill>
              <a:srgbClr val="FF0000"/>
            </a:solidFill>
            <a:prstDash val="solid"/>
            <a:round/>
            <a:headEnd len="med" w="med" type="none"/>
            <a:tailEnd len="med" w="med" type="none"/>
          </a:ln>
        </p:spPr>
      </p:cxnSp>
      <p:sp>
        <p:nvSpPr>
          <p:cNvPr id="866" name="Google Shape;866;p35"/>
          <p:cNvSpPr txBox="1"/>
          <p:nvPr>
            <p:ph type="ctrTitle"/>
          </p:nvPr>
        </p:nvSpPr>
        <p:spPr>
          <a:xfrm>
            <a:off x="2942525" y="180300"/>
            <a:ext cx="592200" cy="407100"/>
          </a:xfrm>
          <a:prstGeom prst="rect">
            <a:avLst/>
          </a:prstGeom>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900">
                <a:solidFill>
                  <a:srgbClr val="000000"/>
                </a:solidFill>
                <a:latin typeface="Calibri"/>
                <a:ea typeface="Calibri"/>
                <a:cs typeface="Calibri"/>
                <a:sym typeface="Calibri"/>
              </a:rPr>
              <a:t>ALG</a:t>
            </a:r>
            <a:endParaRPr sz="1900">
              <a:solidFill>
                <a:srgbClr val="000000"/>
              </a:solidFill>
              <a:latin typeface="Calibri"/>
              <a:ea typeface="Calibri"/>
              <a:cs typeface="Calibri"/>
              <a:sym typeface="Calibri"/>
            </a:endParaRPr>
          </a:p>
        </p:txBody>
      </p:sp>
      <p:sp>
        <p:nvSpPr>
          <p:cNvPr id="867" name="Google Shape;867;p35"/>
          <p:cNvSpPr/>
          <p:nvPr/>
        </p:nvSpPr>
        <p:spPr>
          <a:xfrm>
            <a:off x="4042988" y="213050"/>
            <a:ext cx="4944600" cy="69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txBox="1"/>
          <p:nvPr>
            <p:ph type="ctrTitle"/>
          </p:nvPr>
        </p:nvSpPr>
        <p:spPr>
          <a:xfrm>
            <a:off x="435400" y="180300"/>
            <a:ext cx="2140500" cy="10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Matrice di</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adiacenza</a:t>
            </a:r>
            <a:endParaRPr b="1">
              <a:latin typeface="Calibri"/>
              <a:ea typeface="Calibri"/>
              <a:cs typeface="Calibri"/>
              <a:sym typeface="Calibri"/>
            </a:endParaRPr>
          </a:p>
        </p:txBody>
      </p:sp>
      <p:sp>
        <p:nvSpPr>
          <p:cNvPr id="869" name="Google Shape;869;p35"/>
          <p:cNvSpPr txBox="1"/>
          <p:nvPr/>
        </p:nvSpPr>
        <p:spPr>
          <a:xfrm>
            <a:off x="430000" y="1110100"/>
            <a:ext cx="2512500" cy="3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La matrice indica con il valore 1 se esiste un collegamento diretto tra i due nodi della rete.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La maggior parte delle tratte sono bidirezionali, pertanto la matrice risulta essere simmetrica per la quasi totalità.</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Si nota ALG come aeroporto con il maggior numero di tratte; coerente con la struttura del network poi mostrata.</a:t>
            </a:r>
            <a:endParaRPr>
              <a:solidFill>
                <a:schemeClr val="dk1"/>
              </a:solidFill>
              <a:latin typeface="Calibri"/>
              <a:ea typeface="Calibri"/>
              <a:cs typeface="Calibri"/>
              <a:sym typeface="Calibri"/>
            </a:endParaRPr>
          </a:p>
        </p:txBody>
      </p:sp>
      <p:grpSp>
        <p:nvGrpSpPr>
          <p:cNvPr id="870" name="Google Shape;870;p35"/>
          <p:cNvGrpSpPr/>
          <p:nvPr/>
        </p:nvGrpSpPr>
        <p:grpSpPr>
          <a:xfrm>
            <a:off x="435393" y="4542190"/>
            <a:ext cx="3240356" cy="451876"/>
            <a:chOff x="4411970" y="2962952"/>
            <a:chExt cx="706545" cy="104213"/>
          </a:xfrm>
        </p:grpSpPr>
        <p:sp>
          <p:nvSpPr>
            <p:cNvPr id="871" name="Google Shape;871;p3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300">
                  <a:solidFill>
                    <a:schemeClr val="dk1"/>
                  </a:solidFill>
                  <a:latin typeface="Calibri"/>
                  <a:ea typeface="Calibri"/>
                  <a:cs typeface="Calibri"/>
                  <a:sym typeface="Calibri"/>
                </a:rPr>
                <a:t>2010</a:t>
              </a:r>
              <a:endParaRPr i="0" sz="2300" u="none" cap="none" strike="noStrike">
                <a:solidFill>
                  <a:schemeClr val="dk1"/>
                </a:solidFill>
                <a:latin typeface="Calibri"/>
                <a:ea typeface="Calibri"/>
                <a:cs typeface="Calibri"/>
                <a:sym typeface="Calibri"/>
              </a:endParaRPr>
            </a:p>
          </p:txBody>
        </p:sp>
        <p:sp>
          <p:nvSpPr>
            <p:cNvPr id="872" name="Google Shape;872;p3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5" name="Google Shape;87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grpSp>
        <p:nvGrpSpPr>
          <p:cNvPr id="880" name="Google Shape;880;p36"/>
          <p:cNvGrpSpPr/>
          <p:nvPr/>
        </p:nvGrpSpPr>
        <p:grpSpPr>
          <a:xfrm>
            <a:off x="3876913" y="21263"/>
            <a:ext cx="5127675" cy="4989975"/>
            <a:chOff x="2874288" y="-37350"/>
            <a:chExt cx="5127675" cy="4989975"/>
          </a:xfrm>
        </p:grpSpPr>
        <p:pic>
          <p:nvPicPr>
            <p:cNvPr id="881" name="Google Shape;881;p36"/>
            <p:cNvPicPr preferRelativeResize="0"/>
            <p:nvPr/>
          </p:nvPicPr>
          <p:blipFill>
            <a:blip r:embed="rId3">
              <a:alphaModFix/>
            </a:blip>
            <a:stretch>
              <a:fillRect/>
            </a:stretch>
          </p:blipFill>
          <p:spPr>
            <a:xfrm>
              <a:off x="2874288" y="-37350"/>
              <a:ext cx="5127675" cy="3197391"/>
            </a:xfrm>
            <a:prstGeom prst="rect">
              <a:avLst/>
            </a:prstGeom>
            <a:noFill/>
            <a:ln>
              <a:noFill/>
            </a:ln>
            <a:effectLst>
              <a:outerShdw blurRad="57150" rotWithShape="0" algn="bl" dir="5400000" dist="19050">
                <a:srgbClr val="000000">
                  <a:alpha val="50000"/>
                </a:srgbClr>
              </a:outerShdw>
            </a:effectLst>
          </p:spPr>
        </p:pic>
        <p:pic>
          <p:nvPicPr>
            <p:cNvPr id="882" name="Google Shape;882;p36"/>
            <p:cNvPicPr preferRelativeResize="0"/>
            <p:nvPr/>
          </p:nvPicPr>
          <p:blipFill>
            <a:blip r:embed="rId4">
              <a:alphaModFix/>
            </a:blip>
            <a:stretch>
              <a:fillRect/>
            </a:stretch>
          </p:blipFill>
          <p:spPr>
            <a:xfrm>
              <a:off x="2874288" y="3104550"/>
              <a:ext cx="5127674" cy="1848075"/>
            </a:xfrm>
            <a:prstGeom prst="rect">
              <a:avLst/>
            </a:prstGeom>
            <a:noFill/>
            <a:ln>
              <a:noFill/>
            </a:ln>
            <a:effectLst>
              <a:outerShdw blurRad="57150" rotWithShape="0" algn="bl" dir="5400000" dist="19050">
                <a:srgbClr val="000000">
                  <a:alpha val="50000"/>
                </a:srgbClr>
              </a:outerShdw>
            </a:effectLst>
          </p:spPr>
        </p:pic>
      </p:grpSp>
      <p:sp>
        <p:nvSpPr>
          <p:cNvPr id="883" name="Google Shape;883;p36"/>
          <p:cNvSpPr/>
          <p:nvPr/>
        </p:nvSpPr>
        <p:spPr>
          <a:xfrm>
            <a:off x="3886125" y="111000"/>
            <a:ext cx="138900" cy="6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4" name="Google Shape;884;p36"/>
          <p:cNvCxnSpPr>
            <a:stCxn id="883" idx="1"/>
            <a:endCxn id="885" idx="3"/>
          </p:cNvCxnSpPr>
          <p:nvPr/>
        </p:nvCxnSpPr>
        <p:spPr>
          <a:xfrm flipH="1">
            <a:off x="3522525" y="145650"/>
            <a:ext cx="363600" cy="203700"/>
          </a:xfrm>
          <a:prstGeom prst="straightConnector1">
            <a:avLst/>
          </a:prstGeom>
          <a:noFill/>
          <a:ln cap="flat" cmpd="sng" w="9525">
            <a:solidFill>
              <a:srgbClr val="FF0000"/>
            </a:solidFill>
            <a:prstDash val="solid"/>
            <a:round/>
            <a:headEnd len="med" w="med" type="none"/>
            <a:tailEnd len="med" w="med" type="none"/>
          </a:ln>
        </p:spPr>
      </p:cxnSp>
      <p:sp>
        <p:nvSpPr>
          <p:cNvPr id="885" name="Google Shape;885;p36"/>
          <p:cNvSpPr txBox="1"/>
          <p:nvPr>
            <p:ph type="ctrTitle"/>
          </p:nvPr>
        </p:nvSpPr>
        <p:spPr>
          <a:xfrm>
            <a:off x="2930313" y="145650"/>
            <a:ext cx="592200" cy="407100"/>
          </a:xfrm>
          <a:prstGeom prst="rect">
            <a:avLst/>
          </a:prstGeom>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900">
                <a:solidFill>
                  <a:srgbClr val="000000"/>
                </a:solidFill>
                <a:latin typeface="Calibri"/>
                <a:ea typeface="Calibri"/>
                <a:cs typeface="Calibri"/>
                <a:sym typeface="Calibri"/>
              </a:rPr>
              <a:t>ALG</a:t>
            </a:r>
            <a:endParaRPr sz="1900">
              <a:solidFill>
                <a:srgbClr val="000000"/>
              </a:solidFill>
              <a:latin typeface="Calibri"/>
              <a:ea typeface="Calibri"/>
              <a:cs typeface="Calibri"/>
              <a:sym typeface="Calibri"/>
            </a:endParaRPr>
          </a:p>
        </p:txBody>
      </p:sp>
      <p:sp>
        <p:nvSpPr>
          <p:cNvPr id="886" name="Google Shape;886;p36"/>
          <p:cNvSpPr/>
          <p:nvPr/>
        </p:nvSpPr>
        <p:spPr>
          <a:xfrm>
            <a:off x="4025025" y="111000"/>
            <a:ext cx="4944600" cy="69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txBox="1"/>
          <p:nvPr/>
        </p:nvSpPr>
        <p:spPr>
          <a:xfrm>
            <a:off x="430000" y="1397825"/>
            <a:ext cx="2363700" cy="28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Il maggior numero di collegamenti tra aeroporti è visibile dall’aumento dei nodi adiacenti mostrati nella matrice rispetto al 2010.</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Si notano gli aeroporti ALG, CZL e ORN oltre ad un incremento di tratte anche per altri.</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L’aeroporto di ALG rimane comunque quello prevalente.</a:t>
            </a:r>
            <a:endParaRPr>
              <a:solidFill>
                <a:schemeClr val="dk1"/>
              </a:solidFill>
              <a:latin typeface="Calibri"/>
              <a:ea typeface="Calibri"/>
              <a:cs typeface="Calibri"/>
              <a:sym typeface="Calibri"/>
            </a:endParaRPr>
          </a:p>
        </p:txBody>
      </p:sp>
      <p:sp>
        <p:nvSpPr>
          <p:cNvPr id="888" name="Google Shape;888;p36"/>
          <p:cNvSpPr txBox="1"/>
          <p:nvPr>
            <p:ph type="ctrTitle"/>
          </p:nvPr>
        </p:nvSpPr>
        <p:spPr>
          <a:xfrm>
            <a:off x="435400" y="180300"/>
            <a:ext cx="2140500" cy="10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Matrice di</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adiacenza</a:t>
            </a:r>
            <a:endParaRPr b="1">
              <a:latin typeface="Calibri"/>
              <a:ea typeface="Calibri"/>
              <a:cs typeface="Calibri"/>
              <a:sym typeface="Calibri"/>
            </a:endParaRPr>
          </a:p>
        </p:txBody>
      </p:sp>
      <p:grpSp>
        <p:nvGrpSpPr>
          <p:cNvPr id="889" name="Google Shape;889;p36"/>
          <p:cNvGrpSpPr/>
          <p:nvPr/>
        </p:nvGrpSpPr>
        <p:grpSpPr>
          <a:xfrm>
            <a:off x="435393" y="4542190"/>
            <a:ext cx="3240356" cy="451876"/>
            <a:chOff x="4411970" y="2962952"/>
            <a:chExt cx="706545" cy="104213"/>
          </a:xfrm>
        </p:grpSpPr>
        <p:sp>
          <p:nvSpPr>
            <p:cNvPr id="890" name="Google Shape;890;p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300">
                  <a:solidFill>
                    <a:schemeClr val="dk1"/>
                  </a:solidFill>
                  <a:latin typeface="Calibri"/>
                  <a:ea typeface="Calibri"/>
                  <a:cs typeface="Calibri"/>
                  <a:sym typeface="Calibri"/>
                </a:rPr>
                <a:t>2020</a:t>
              </a:r>
              <a:endParaRPr i="0" sz="2300" u="none" cap="none" strike="noStrike">
                <a:solidFill>
                  <a:schemeClr val="dk1"/>
                </a:solidFill>
                <a:latin typeface="Calibri"/>
                <a:ea typeface="Calibri"/>
                <a:cs typeface="Calibri"/>
                <a:sym typeface="Calibri"/>
              </a:endParaRPr>
            </a:p>
          </p:txBody>
        </p:sp>
        <p:sp>
          <p:nvSpPr>
            <p:cNvPr id="891" name="Google Shape;891;p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4" name="Google Shape;894;p36"/>
          <p:cNvSpPr/>
          <p:nvPr/>
        </p:nvSpPr>
        <p:spPr>
          <a:xfrm>
            <a:off x="3886125" y="2016000"/>
            <a:ext cx="138900" cy="6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36"/>
          <p:cNvCxnSpPr>
            <a:stCxn id="894" idx="1"/>
            <a:endCxn id="896" idx="3"/>
          </p:cNvCxnSpPr>
          <p:nvPr/>
        </p:nvCxnSpPr>
        <p:spPr>
          <a:xfrm rot="10800000">
            <a:off x="3529725" y="2050650"/>
            <a:ext cx="356400" cy="0"/>
          </a:xfrm>
          <a:prstGeom prst="straightConnector1">
            <a:avLst/>
          </a:prstGeom>
          <a:noFill/>
          <a:ln cap="flat" cmpd="sng" w="9525">
            <a:solidFill>
              <a:srgbClr val="FF0000"/>
            </a:solidFill>
            <a:prstDash val="solid"/>
            <a:round/>
            <a:headEnd len="med" w="med" type="none"/>
            <a:tailEnd len="med" w="med" type="none"/>
          </a:ln>
        </p:spPr>
      </p:cxnSp>
      <p:sp>
        <p:nvSpPr>
          <p:cNvPr id="896" name="Google Shape;896;p36"/>
          <p:cNvSpPr txBox="1"/>
          <p:nvPr>
            <p:ph type="ctrTitle"/>
          </p:nvPr>
        </p:nvSpPr>
        <p:spPr>
          <a:xfrm>
            <a:off x="2937600" y="1847100"/>
            <a:ext cx="592200" cy="407100"/>
          </a:xfrm>
          <a:prstGeom prst="rect">
            <a:avLst/>
          </a:prstGeom>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900">
                <a:solidFill>
                  <a:srgbClr val="000000"/>
                </a:solidFill>
                <a:latin typeface="Calibri"/>
                <a:ea typeface="Calibri"/>
                <a:cs typeface="Calibri"/>
                <a:sym typeface="Calibri"/>
              </a:rPr>
              <a:t>ORN</a:t>
            </a:r>
            <a:endParaRPr sz="1900">
              <a:solidFill>
                <a:srgbClr val="000000"/>
              </a:solidFill>
              <a:latin typeface="Calibri"/>
              <a:ea typeface="Calibri"/>
              <a:cs typeface="Calibri"/>
              <a:sym typeface="Calibri"/>
            </a:endParaRPr>
          </a:p>
        </p:txBody>
      </p:sp>
      <p:sp>
        <p:nvSpPr>
          <p:cNvPr id="897" name="Google Shape;897;p36"/>
          <p:cNvSpPr/>
          <p:nvPr/>
        </p:nvSpPr>
        <p:spPr>
          <a:xfrm>
            <a:off x="4025025" y="2016000"/>
            <a:ext cx="4818900" cy="69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886125" y="595700"/>
            <a:ext cx="138900" cy="6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9" name="Google Shape;899;p36"/>
          <p:cNvCxnSpPr>
            <a:stCxn id="898" idx="1"/>
            <a:endCxn id="900" idx="3"/>
          </p:cNvCxnSpPr>
          <p:nvPr/>
        </p:nvCxnSpPr>
        <p:spPr>
          <a:xfrm flipH="1">
            <a:off x="3522525" y="630350"/>
            <a:ext cx="363600" cy="328500"/>
          </a:xfrm>
          <a:prstGeom prst="straightConnector1">
            <a:avLst/>
          </a:prstGeom>
          <a:noFill/>
          <a:ln cap="flat" cmpd="sng" w="9525">
            <a:solidFill>
              <a:srgbClr val="FF0000"/>
            </a:solidFill>
            <a:prstDash val="solid"/>
            <a:round/>
            <a:headEnd len="med" w="med" type="none"/>
            <a:tailEnd len="med" w="med" type="none"/>
          </a:ln>
        </p:spPr>
      </p:cxnSp>
      <p:sp>
        <p:nvSpPr>
          <p:cNvPr id="900" name="Google Shape;900;p36"/>
          <p:cNvSpPr txBox="1"/>
          <p:nvPr>
            <p:ph type="ctrTitle"/>
          </p:nvPr>
        </p:nvSpPr>
        <p:spPr>
          <a:xfrm>
            <a:off x="2930313" y="755250"/>
            <a:ext cx="592200" cy="407100"/>
          </a:xfrm>
          <a:prstGeom prst="rect">
            <a:avLst/>
          </a:prstGeom>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900">
                <a:solidFill>
                  <a:srgbClr val="000000"/>
                </a:solidFill>
                <a:latin typeface="Calibri"/>
                <a:ea typeface="Calibri"/>
                <a:cs typeface="Calibri"/>
                <a:sym typeface="Calibri"/>
              </a:rPr>
              <a:t>CZL</a:t>
            </a:r>
            <a:endParaRPr sz="1900">
              <a:solidFill>
                <a:srgbClr val="000000"/>
              </a:solidFill>
              <a:latin typeface="Calibri"/>
              <a:ea typeface="Calibri"/>
              <a:cs typeface="Calibri"/>
              <a:sym typeface="Calibri"/>
            </a:endParaRPr>
          </a:p>
        </p:txBody>
      </p:sp>
      <p:sp>
        <p:nvSpPr>
          <p:cNvPr id="901" name="Google Shape;901;p36"/>
          <p:cNvSpPr/>
          <p:nvPr/>
        </p:nvSpPr>
        <p:spPr>
          <a:xfrm>
            <a:off x="4025025" y="595700"/>
            <a:ext cx="3657900" cy="69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7"/>
          <p:cNvSpPr txBox="1"/>
          <p:nvPr>
            <p:ph idx="1" type="body"/>
          </p:nvPr>
        </p:nvSpPr>
        <p:spPr>
          <a:xfrm>
            <a:off x="597375" y="1063525"/>
            <a:ext cx="39087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08" name="Google Shape;908;p37"/>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Struttura della rete</a:t>
            </a:r>
            <a:endParaRPr b="1">
              <a:latin typeface="Calibri"/>
              <a:ea typeface="Calibri"/>
              <a:cs typeface="Calibri"/>
              <a:sym typeface="Calibri"/>
            </a:endParaRPr>
          </a:p>
        </p:txBody>
      </p:sp>
      <p:sp>
        <p:nvSpPr>
          <p:cNvPr id="909" name="Google Shape;909;p37"/>
          <p:cNvSpPr txBox="1"/>
          <p:nvPr>
            <p:ph idx="2" type="body"/>
          </p:nvPr>
        </p:nvSpPr>
        <p:spPr>
          <a:xfrm>
            <a:off x="4690125" y="1063525"/>
            <a:ext cx="39087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10" name="Google Shape;910;p37"/>
          <p:cNvSpPr txBox="1"/>
          <p:nvPr/>
        </p:nvSpPr>
        <p:spPr>
          <a:xfrm>
            <a:off x="1404150" y="4714575"/>
            <a:ext cx="6335700" cy="3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chemeClr val="dk1"/>
                </a:solidFill>
                <a:latin typeface="Calibri"/>
                <a:ea typeface="Calibri"/>
                <a:cs typeface="Calibri"/>
                <a:sym typeface="Calibri"/>
              </a:rPr>
              <a:t>Vi è la presenza di un </a:t>
            </a:r>
            <a:r>
              <a:rPr b="1" lang="en">
                <a:solidFill>
                  <a:schemeClr val="dk1"/>
                </a:solidFill>
                <a:latin typeface="Calibri"/>
                <a:ea typeface="Calibri"/>
                <a:cs typeface="Calibri"/>
                <a:sym typeface="Calibri"/>
              </a:rPr>
              <a:t>Hub&amp;Spoke</a:t>
            </a:r>
            <a:r>
              <a:rPr lang="en">
                <a:solidFill>
                  <a:schemeClr val="dk1"/>
                </a:solidFill>
                <a:latin typeface="Calibri"/>
                <a:ea typeface="Calibri"/>
                <a:cs typeface="Calibri"/>
                <a:sym typeface="Calibri"/>
              </a:rPr>
              <a:t> in entrambi gli anni: l’aeroporto di Algeri (ALG).</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pic>
        <p:nvPicPr>
          <p:cNvPr id="911" name="Google Shape;911;p37"/>
          <p:cNvPicPr preferRelativeResize="0"/>
          <p:nvPr/>
        </p:nvPicPr>
        <p:blipFill rotWithShape="1">
          <a:blip r:embed="rId3">
            <a:alphaModFix/>
          </a:blip>
          <a:srcRect b="4046" l="24989" r="28108" t="10941"/>
          <a:stretch/>
        </p:blipFill>
        <p:spPr>
          <a:xfrm>
            <a:off x="597375" y="1077050"/>
            <a:ext cx="3908702" cy="3516601"/>
          </a:xfrm>
          <a:prstGeom prst="rect">
            <a:avLst/>
          </a:prstGeom>
          <a:noFill/>
          <a:ln>
            <a:noFill/>
          </a:ln>
          <a:effectLst>
            <a:outerShdw blurRad="57150" rotWithShape="0" algn="bl" dir="5400000" dist="19050">
              <a:srgbClr val="000000">
                <a:alpha val="50000"/>
              </a:srgbClr>
            </a:outerShdw>
          </a:effectLst>
        </p:spPr>
      </p:pic>
      <p:sp>
        <p:nvSpPr>
          <p:cNvPr id="912" name="Google Shape;912;p37"/>
          <p:cNvSpPr/>
          <p:nvPr/>
        </p:nvSpPr>
        <p:spPr>
          <a:xfrm>
            <a:off x="597375" y="10635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pic>
        <p:nvPicPr>
          <p:cNvPr id="913" name="Google Shape;913;p37"/>
          <p:cNvPicPr preferRelativeResize="0"/>
          <p:nvPr/>
        </p:nvPicPr>
        <p:blipFill rotWithShape="1">
          <a:blip r:embed="rId4">
            <a:alphaModFix/>
          </a:blip>
          <a:srcRect b="7070" l="25646" r="27060" t="6700"/>
          <a:stretch/>
        </p:blipFill>
        <p:spPr>
          <a:xfrm>
            <a:off x="4690125" y="1063525"/>
            <a:ext cx="3908700" cy="3530125"/>
          </a:xfrm>
          <a:prstGeom prst="rect">
            <a:avLst/>
          </a:prstGeom>
          <a:noFill/>
          <a:ln>
            <a:noFill/>
          </a:ln>
          <a:effectLst>
            <a:outerShdw blurRad="57150" rotWithShape="0" algn="bl" dir="5400000" dist="19050">
              <a:srgbClr val="000000">
                <a:alpha val="50000"/>
              </a:srgbClr>
            </a:outerShdw>
          </a:effectLst>
        </p:spPr>
      </p:pic>
      <p:grpSp>
        <p:nvGrpSpPr>
          <p:cNvPr id="914" name="Google Shape;914;p37"/>
          <p:cNvGrpSpPr/>
          <p:nvPr/>
        </p:nvGrpSpPr>
        <p:grpSpPr>
          <a:xfrm>
            <a:off x="8390575" y="4318750"/>
            <a:ext cx="606750" cy="689875"/>
            <a:chOff x="3083150" y="1331125"/>
            <a:chExt cx="606750" cy="689875"/>
          </a:xfrm>
        </p:grpSpPr>
        <p:sp>
          <p:nvSpPr>
            <p:cNvPr id="915" name="Google Shape;915;p37"/>
            <p:cNvSpPr/>
            <p:nvPr/>
          </p:nvSpPr>
          <p:spPr>
            <a:xfrm>
              <a:off x="3092100" y="1331125"/>
              <a:ext cx="597800" cy="624600"/>
            </a:xfrm>
            <a:custGeom>
              <a:rect b="b" l="l" r="r" t="t"/>
              <a:pathLst>
                <a:path extrusionOk="0" h="24984" w="23912">
                  <a:moveTo>
                    <a:pt x="9138" y="1"/>
                  </a:moveTo>
                  <a:cubicBezTo>
                    <a:pt x="8584" y="1"/>
                    <a:pt x="8055" y="330"/>
                    <a:pt x="7833" y="875"/>
                  </a:cubicBezTo>
                  <a:lnTo>
                    <a:pt x="0" y="19671"/>
                  </a:lnTo>
                  <a:lnTo>
                    <a:pt x="7" y="19671"/>
                  </a:lnTo>
                  <a:cubicBezTo>
                    <a:pt x="169" y="19397"/>
                    <a:pt x="407" y="19179"/>
                    <a:pt x="702" y="19060"/>
                  </a:cubicBezTo>
                  <a:cubicBezTo>
                    <a:pt x="874" y="18986"/>
                    <a:pt x="1058" y="18950"/>
                    <a:pt x="1242" y="18950"/>
                  </a:cubicBezTo>
                  <a:cubicBezTo>
                    <a:pt x="1427" y="18950"/>
                    <a:pt x="1611" y="18986"/>
                    <a:pt x="1783" y="19060"/>
                  </a:cubicBezTo>
                  <a:lnTo>
                    <a:pt x="16016" y="24984"/>
                  </a:lnTo>
                  <a:lnTo>
                    <a:pt x="23912" y="6034"/>
                  </a:lnTo>
                  <a:lnTo>
                    <a:pt x="9679" y="110"/>
                  </a:lnTo>
                  <a:cubicBezTo>
                    <a:pt x="9502" y="36"/>
                    <a:pt x="9319" y="1"/>
                    <a:pt x="9138"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16" name="Google Shape;916;p37"/>
            <p:cNvSpPr/>
            <p:nvPr/>
          </p:nvSpPr>
          <p:spPr>
            <a:xfrm>
              <a:off x="3083150" y="1804950"/>
              <a:ext cx="409200" cy="216050"/>
            </a:xfrm>
            <a:custGeom>
              <a:rect b="b" l="l" r="r" t="t"/>
              <a:pathLst>
                <a:path extrusionOk="0" h="8642" w="16368">
                  <a:moveTo>
                    <a:pt x="1601" y="1"/>
                  </a:moveTo>
                  <a:cubicBezTo>
                    <a:pt x="1047" y="1"/>
                    <a:pt x="523" y="326"/>
                    <a:pt x="295" y="872"/>
                  </a:cubicBezTo>
                  <a:cubicBezTo>
                    <a:pt x="0" y="1588"/>
                    <a:pt x="337" y="2409"/>
                    <a:pt x="1053" y="2711"/>
                  </a:cubicBezTo>
                  <a:lnTo>
                    <a:pt x="15286" y="8642"/>
                  </a:lnTo>
                  <a:lnTo>
                    <a:pt x="16367" y="6038"/>
                  </a:lnTo>
                  <a:lnTo>
                    <a:pt x="2141" y="107"/>
                  </a:lnTo>
                  <a:cubicBezTo>
                    <a:pt x="1964" y="35"/>
                    <a:pt x="1781" y="1"/>
                    <a:pt x="1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17" name="Google Shape;917;p37"/>
            <p:cNvSpPr/>
            <p:nvPr/>
          </p:nvSpPr>
          <p:spPr>
            <a:xfrm>
              <a:off x="3291075" y="1488400"/>
              <a:ext cx="249175" cy="225200"/>
            </a:xfrm>
            <a:custGeom>
              <a:rect b="b" l="l" r="r" t="t"/>
              <a:pathLst>
                <a:path extrusionOk="0" h="9008" w="9967">
                  <a:moveTo>
                    <a:pt x="4891" y="221"/>
                  </a:moveTo>
                  <a:cubicBezTo>
                    <a:pt x="4968" y="221"/>
                    <a:pt x="5046" y="223"/>
                    <a:pt x="5123" y="227"/>
                  </a:cubicBezTo>
                  <a:lnTo>
                    <a:pt x="5123" y="234"/>
                  </a:lnTo>
                  <a:cubicBezTo>
                    <a:pt x="4485" y="367"/>
                    <a:pt x="3846" y="725"/>
                    <a:pt x="3278" y="1252"/>
                  </a:cubicBezTo>
                  <a:lnTo>
                    <a:pt x="2499" y="929"/>
                  </a:lnTo>
                  <a:cubicBezTo>
                    <a:pt x="3212" y="466"/>
                    <a:pt x="4044" y="221"/>
                    <a:pt x="4891" y="221"/>
                  </a:cubicBezTo>
                  <a:close/>
                  <a:moveTo>
                    <a:pt x="5681" y="398"/>
                  </a:moveTo>
                  <a:cubicBezTo>
                    <a:pt x="5730" y="398"/>
                    <a:pt x="5778" y="400"/>
                    <a:pt x="5825" y="403"/>
                  </a:cubicBezTo>
                  <a:cubicBezTo>
                    <a:pt x="5355" y="585"/>
                    <a:pt x="4850" y="1048"/>
                    <a:pt x="4365" y="1701"/>
                  </a:cubicBezTo>
                  <a:lnTo>
                    <a:pt x="4372" y="1708"/>
                  </a:lnTo>
                  <a:lnTo>
                    <a:pt x="3509" y="1350"/>
                  </a:lnTo>
                  <a:cubicBezTo>
                    <a:pt x="4181" y="744"/>
                    <a:pt x="4951" y="398"/>
                    <a:pt x="5681" y="398"/>
                  </a:cubicBezTo>
                  <a:close/>
                  <a:moveTo>
                    <a:pt x="6268" y="510"/>
                  </a:moveTo>
                  <a:cubicBezTo>
                    <a:pt x="6311" y="510"/>
                    <a:pt x="6353" y="514"/>
                    <a:pt x="6394" y="522"/>
                  </a:cubicBezTo>
                  <a:lnTo>
                    <a:pt x="5678" y="2248"/>
                  </a:lnTo>
                  <a:lnTo>
                    <a:pt x="4583" y="1792"/>
                  </a:lnTo>
                  <a:cubicBezTo>
                    <a:pt x="5175" y="995"/>
                    <a:pt x="5796" y="510"/>
                    <a:pt x="6268" y="510"/>
                  </a:cubicBezTo>
                  <a:close/>
                  <a:moveTo>
                    <a:pt x="6597" y="606"/>
                  </a:moveTo>
                  <a:cubicBezTo>
                    <a:pt x="7011" y="880"/>
                    <a:pt x="7131" y="1715"/>
                    <a:pt x="6976" y="2789"/>
                  </a:cubicBezTo>
                  <a:lnTo>
                    <a:pt x="5881" y="2333"/>
                  </a:lnTo>
                  <a:lnTo>
                    <a:pt x="6597" y="606"/>
                  </a:lnTo>
                  <a:close/>
                  <a:moveTo>
                    <a:pt x="2302" y="1083"/>
                  </a:moveTo>
                  <a:lnTo>
                    <a:pt x="3123" y="1427"/>
                  </a:lnTo>
                  <a:cubicBezTo>
                    <a:pt x="2625" y="1933"/>
                    <a:pt x="2232" y="2522"/>
                    <a:pt x="1944" y="3175"/>
                  </a:cubicBezTo>
                  <a:lnTo>
                    <a:pt x="1951" y="3182"/>
                  </a:lnTo>
                  <a:lnTo>
                    <a:pt x="955" y="2768"/>
                  </a:lnTo>
                  <a:cubicBezTo>
                    <a:pt x="1249" y="2101"/>
                    <a:pt x="1713" y="1518"/>
                    <a:pt x="2302" y="1083"/>
                  </a:cubicBezTo>
                  <a:close/>
                  <a:moveTo>
                    <a:pt x="7103" y="936"/>
                  </a:moveTo>
                  <a:lnTo>
                    <a:pt x="7103" y="936"/>
                  </a:lnTo>
                  <a:cubicBezTo>
                    <a:pt x="7685" y="1448"/>
                    <a:pt x="8015" y="2284"/>
                    <a:pt x="8064" y="3245"/>
                  </a:cubicBezTo>
                  <a:lnTo>
                    <a:pt x="7194" y="2887"/>
                  </a:lnTo>
                  <a:cubicBezTo>
                    <a:pt x="7313" y="2080"/>
                    <a:pt x="7285" y="1392"/>
                    <a:pt x="7103" y="936"/>
                  </a:cubicBezTo>
                  <a:close/>
                  <a:moveTo>
                    <a:pt x="7699" y="1308"/>
                  </a:moveTo>
                  <a:cubicBezTo>
                    <a:pt x="8387" y="1926"/>
                    <a:pt x="8864" y="2747"/>
                    <a:pt x="9047" y="3652"/>
                  </a:cubicBezTo>
                  <a:lnTo>
                    <a:pt x="9047" y="3659"/>
                  </a:lnTo>
                  <a:lnTo>
                    <a:pt x="8268" y="3329"/>
                  </a:lnTo>
                  <a:cubicBezTo>
                    <a:pt x="8247" y="2557"/>
                    <a:pt x="8050" y="1855"/>
                    <a:pt x="7699" y="1308"/>
                  </a:cubicBezTo>
                  <a:close/>
                  <a:moveTo>
                    <a:pt x="3334" y="1511"/>
                  </a:moveTo>
                  <a:lnTo>
                    <a:pt x="4246" y="1890"/>
                  </a:lnTo>
                  <a:cubicBezTo>
                    <a:pt x="3853" y="2466"/>
                    <a:pt x="3516" y="3077"/>
                    <a:pt x="3250" y="3722"/>
                  </a:cubicBezTo>
                  <a:lnTo>
                    <a:pt x="2155" y="3266"/>
                  </a:lnTo>
                  <a:cubicBezTo>
                    <a:pt x="2435" y="2613"/>
                    <a:pt x="2835" y="2017"/>
                    <a:pt x="3334" y="1511"/>
                  </a:cubicBezTo>
                  <a:close/>
                  <a:moveTo>
                    <a:pt x="4450" y="1975"/>
                  </a:moveTo>
                  <a:lnTo>
                    <a:pt x="5587" y="2452"/>
                  </a:lnTo>
                  <a:lnTo>
                    <a:pt x="4794" y="4368"/>
                  </a:lnTo>
                  <a:lnTo>
                    <a:pt x="3439" y="3799"/>
                  </a:lnTo>
                  <a:cubicBezTo>
                    <a:pt x="3713" y="3161"/>
                    <a:pt x="4050" y="2543"/>
                    <a:pt x="4450" y="1975"/>
                  </a:cubicBezTo>
                  <a:close/>
                  <a:moveTo>
                    <a:pt x="5797" y="2543"/>
                  </a:moveTo>
                  <a:lnTo>
                    <a:pt x="6934" y="3020"/>
                  </a:lnTo>
                  <a:cubicBezTo>
                    <a:pt x="6808" y="3701"/>
                    <a:pt x="6611" y="4375"/>
                    <a:pt x="6352" y="5021"/>
                  </a:cubicBezTo>
                  <a:lnTo>
                    <a:pt x="4997" y="4452"/>
                  </a:lnTo>
                  <a:lnTo>
                    <a:pt x="5797" y="2543"/>
                  </a:lnTo>
                  <a:close/>
                  <a:moveTo>
                    <a:pt x="856" y="2957"/>
                  </a:moveTo>
                  <a:lnTo>
                    <a:pt x="1860" y="3378"/>
                  </a:lnTo>
                  <a:cubicBezTo>
                    <a:pt x="1593" y="4031"/>
                    <a:pt x="1453" y="4733"/>
                    <a:pt x="1432" y="5442"/>
                  </a:cubicBezTo>
                  <a:lnTo>
                    <a:pt x="611" y="5098"/>
                  </a:lnTo>
                  <a:cubicBezTo>
                    <a:pt x="512" y="4375"/>
                    <a:pt x="597" y="3638"/>
                    <a:pt x="856" y="2957"/>
                  </a:cubicBezTo>
                  <a:close/>
                  <a:moveTo>
                    <a:pt x="7152" y="3098"/>
                  </a:moveTo>
                  <a:lnTo>
                    <a:pt x="8057" y="3477"/>
                  </a:lnTo>
                  <a:cubicBezTo>
                    <a:pt x="8050" y="4186"/>
                    <a:pt x="7910" y="4887"/>
                    <a:pt x="7643" y="5547"/>
                  </a:cubicBezTo>
                  <a:lnTo>
                    <a:pt x="6555" y="5091"/>
                  </a:lnTo>
                  <a:cubicBezTo>
                    <a:pt x="6815" y="4452"/>
                    <a:pt x="7018" y="3778"/>
                    <a:pt x="7152" y="3098"/>
                  </a:cubicBezTo>
                  <a:close/>
                  <a:moveTo>
                    <a:pt x="2063" y="3463"/>
                  </a:moveTo>
                  <a:lnTo>
                    <a:pt x="2070" y="3470"/>
                  </a:lnTo>
                  <a:lnTo>
                    <a:pt x="3165" y="3926"/>
                  </a:lnTo>
                  <a:cubicBezTo>
                    <a:pt x="2899" y="4565"/>
                    <a:pt x="2695" y="5238"/>
                    <a:pt x="2569" y="5919"/>
                  </a:cubicBezTo>
                  <a:lnTo>
                    <a:pt x="1656" y="5540"/>
                  </a:lnTo>
                  <a:cubicBezTo>
                    <a:pt x="1663" y="4831"/>
                    <a:pt x="1797" y="4122"/>
                    <a:pt x="2063" y="3463"/>
                  </a:cubicBezTo>
                  <a:close/>
                  <a:moveTo>
                    <a:pt x="8268" y="3568"/>
                  </a:moveTo>
                  <a:lnTo>
                    <a:pt x="9089" y="3912"/>
                  </a:lnTo>
                  <a:cubicBezTo>
                    <a:pt x="9194" y="4635"/>
                    <a:pt x="9110" y="5372"/>
                    <a:pt x="8843" y="6052"/>
                  </a:cubicBezTo>
                  <a:lnTo>
                    <a:pt x="7840" y="5638"/>
                  </a:lnTo>
                  <a:cubicBezTo>
                    <a:pt x="8106" y="4979"/>
                    <a:pt x="8254" y="4277"/>
                    <a:pt x="8268" y="3568"/>
                  </a:cubicBezTo>
                  <a:close/>
                  <a:moveTo>
                    <a:pt x="3362" y="4003"/>
                  </a:moveTo>
                  <a:lnTo>
                    <a:pt x="4709" y="4565"/>
                  </a:lnTo>
                  <a:lnTo>
                    <a:pt x="3916" y="6481"/>
                  </a:lnTo>
                  <a:lnTo>
                    <a:pt x="2772" y="6003"/>
                  </a:lnTo>
                  <a:cubicBezTo>
                    <a:pt x="2899" y="5315"/>
                    <a:pt x="3095" y="4649"/>
                    <a:pt x="3362" y="4003"/>
                  </a:cubicBezTo>
                  <a:close/>
                  <a:moveTo>
                    <a:pt x="4920" y="4656"/>
                  </a:moveTo>
                  <a:lnTo>
                    <a:pt x="6274" y="5217"/>
                  </a:lnTo>
                  <a:cubicBezTo>
                    <a:pt x="6001" y="5863"/>
                    <a:pt x="5664" y="6474"/>
                    <a:pt x="5264" y="7042"/>
                  </a:cubicBezTo>
                  <a:lnTo>
                    <a:pt x="4120" y="6572"/>
                  </a:lnTo>
                  <a:lnTo>
                    <a:pt x="4920" y="4656"/>
                  </a:lnTo>
                  <a:close/>
                  <a:moveTo>
                    <a:pt x="6464" y="5294"/>
                  </a:moveTo>
                  <a:lnTo>
                    <a:pt x="7559" y="5751"/>
                  </a:lnTo>
                  <a:cubicBezTo>
                    <a:pt x="7278" y="6403"/>
                    <a:pt x="6878" y="7000"/>
                    <a:pt x="6380" y="7505"/>
                  </a:cubicBezTo>
                  <a:lnTo>
                    <a:pt x="5467" y="7126"/>
                  </a:lnTo>
                  <a:cubicBezTo>
                    <a:pt x="5860" y="6551"/>
                    <a:pt x="6197" y="5940"/>
                    <a:pt x="6464" y="5294"/>
                  </a:cubicBezTo>
                  <a:close/>
                  <a:moveTo>
                    <a:pt x="660" y="5358"/>
                  </a:moveTo>
                  <a:lnTo>
                    <a:pt x="1432" y="5687"/>
                  </a:lnTo>
                  <a:cubicBezTo>
                    <a:pt x="1460" y="6459"/>
                    <a:pt x="1656" y="7161"/>
                    <a:pt x="2007" y="7709"/>
                  </a:cubicBezTo>
                  <a:cubicBezTo>
                    <a:pt x="1312" y="7091"/>
                    <a:pt x="842" y="6263"/>
                    <a:pt x="660" y="5358"/>
                  </a:cubicBezTo>
                  <a:close/>
                  <a:moveTo>
                    <a:pt x="7755" y="5835"/>
                  </a:moveTo>
                  <a:lnTo>
                    <a:pt x="8759" y="6256"/>
                  </a:lnTo>
                  <a:cubicBezTo>
                    <a:pt x="8457" y="6923"/>
                    <a:pt x="7994" y="7505"/>
                    <a:pt x="7411" y="7940"/>
                  </a:cubicBezTo>
                  <a:lnTo>
                    <a:pt x="6590" y="7596"/>
                  </a:lnTo>
                  <a:cubicBezTo>
                    <a:pt x="7082" y="7084"/>
                    <a:pt x="7475" y="6488"/>
                    <a:pt x="7755" y="5835"/>
                  </a:cubicBezTo>
                  <a:close/>
                  <a:moveTo>
                    <a:pt x="1649" y="5779"/>
                  </a:moveTo>
                  <a:lnTo>
                    <a:pt x="2520" y="6137"/>
                  </a:lnTo>
                  <a:cubicBezTo>
                    <a:pt x="2393" y="6944"/>
                    <a:pt x="2421" y="7625"/>
                    <a:pt x="2604" y="8088"/>
                  </a:cubicBezTo>
                  <a:cubicBezTo>
                    <a:pt x="2028" y="7575"/>
                    <a:pt x="1691" y="6740"/>
                    <a:pt x="1649" y="5779"/>
                  </a:cubicBezTo>
                  <a:close/>
                  <a:moveTo>
                    <a:pt x="2737" y="6228"/>
                  </a:moveTo>
                  <a:lnTo>
                    <a:pt x="3832" y="6684"/>
                  </a:lnTo>
                  <a:lnTo>
                    <a:pt x="3116" y="8411"/>
                  </a:lnTo>
                  <a:cubicBezTo>
                    <a:pt x="2702" y="8137"/>
                    <a:pt x="2583" y="7295"/>
                    <a:pt x="2737" y="6228"/>
                  </a:cubicBezTo>
                  <a:close/>
                  <a:moveTo>
                    <a:pt x="4036" y="6768"/>
                  </a:moveTo>
                  <a:lnTo>
                    <a:pt x="5130" y="7225"/>
                  </a:lnTo>
                  <a:cubicBezTo>
                    <a:pt x="4532" y="8022"/>
                    <a:pt x="3911" y="8507"/>
                    <a:pt x="3438" y="8507"/>
                  </a:cubicBezTo>
                  <a:cubicBezTo>
                    <a:pt x="3395" y="8507"/>
                    <a:pt x="3353" y="8503"/>
                    <a:pt x="3313" y="8495"/>
                  </a:cubicBezTo>
                  <a:lnTo>
                    <a:pt x="4036" y="6768"/>
                  </a:lnTo>
                  <a:close/>
                  <a:moveTo>
                    <a:pt x="5339" y="7311"/>
                  </a:moveTo>
                  <a:lnTo>
                    <a:pt x="6204" y="7674"/>
                  </a:lnTo>
                  <a:cubicBezTo>
                    <a:pt x="5533" y="8279"/>
                    <a:pt x="4762" y="8626"/>
                    <a:pt x="4032" y="8626"/>
                  </a:cubicBezTo>
                  <a:cubicBezTo>
                    <a:pt x="3984" y="8626"/>
                    <a:pt x="3936" y="8624"/>
                    <a:pt x="3888" y="8621"/>
                  </a:cubicBezTo>
                  <a:cubicBezTo>
                    <a:pt x="4351" y="8418"/>
                    <a:pt x="4856" y="7962"/>
                    <a:pt x="5339" y="7311"/>
                  </a:cubicBezTo>
                  <a:close/>
                  <a:moveTo>
                    <a:pt x="6429" y="7765"/>
                  </a:moveTo>
                  <a:lnTo>
                    <a:pt x="7208" y="8088"/>
                  </a:lnTo>
                  <a:cubicBezTo>
                    <a:pt x="6509" y="8541"/>
                    <a:pt x="5698" y="8785"/>
                    <a:pt x="4869" y="8785"/>
                  </a:cubicBezTo>
                  <a:cubicBezTo>
                    <a:pt x="4782" y="8785"/>
                    <a:pt x="4695" y="8783"/>
                    <a:pt x="4608" y="8777"/>
                  </a:cubicBezTo>
                  <a:lnTo>
                    <a:pt x="4608" y="8777"/>
                  </a:lnTo>
                  <a:cubicBezTo>
                    <a:pt x="5239" y="8640"/>
                    <a:pt x="5868" y="8284"/>
                    <a:pt x="6429" y="7765"/>
                  </a:cubicBezTo>
                  <a:close/>
                  <a:moveTo>
                    <a:pt x="4859" y="0"/>
                  </a:moveTo>
                  <a:cubicBezTo>
                    <a:pt x="3690" y="0"/>
                    <a:pt x="2540" y="457"/>
                    <a:pt x="1677" y="1315"/>
                  </a:cubicBezTo>
                  <a:cubicBezTo>
                    <a:pt x="386" y="2599"/>
                    <a:pt x="0" y="4536"/>
                    <a:pt x="695" y="6214"/>
                  </a:cubicBezTo>
                  <a:cubicBezTo>
                    <a:pt x="1383" y="7898"/>
                    <a:pt x="3025" y="9000"/>
                    <a:pt x="4843" y="9007"/>
                  </a:cubicBezTo>
                  <a:cubicBezTo>
                    <a:pt x="6668" y="9007"/>
                    <a:pt x="8310" y="7912"/>
                    <a:pt x="9012" y="6235"/>
                  </a:cubicBezTo>
                  <a:cubicBezTo>
                    <a:pt x="9966" y="3940"/>
                    <a:pt x="8878" y="1301"/>
                    <a:pt x="6583" y="346"/>
                  </a:cubicBezTo>
                  <a:cubicBezTo>
                    <a:pt x="6026" y="113"/>
                    <a:pt x="5440" y="0"/>
                    <a:pt x="4859"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18" name="Google Shape;918;p37"/>
            <p:cNvSpPr/>
            <p:nvPr/>
          </p:nvSpPr>
          <p:spPr>
            <a:xfrm>
              <a:off x="3238600" y="1729375"/>
              <a:ext cx="202500" cy="91000"/>
            </a:xfrm>
            <a:custGeom>
              <a:rect b="b" l="l" r="r" t="t"/>
              <a:pathLst>
                <a:path extrusionOk="0" h="3640" w="8100">
                  <a:moveTo>
                    <a:pt x="286" y="0"/>
                  </a:moveTo>
                  <a:cubicBezTo>
                    <a:pt x="186" y="0"/>
                    <a:pt x="93" y="60"/>
                    <a:pt x="57" y="154"/>
                  </a:cubicBezTo>
                  <a:cubicBezTo>
                    <a:pt x="1" y="281"/>
                    <a:pt x="64" y="428"/>
                    <a:pt x="190" y="484"/>
                  </a:cubicBezTo>
                  <a:lnTo>
                    <a:pt x="7714" y="3621"/>
                  </a:lnTo>
                  <a:cubicBezTo>
                    <a:pt x="7746" y="3633"/>
                    <a:pt x="7779" y="3639"/>
                    <a:pt x="7812" y="3639"/>
                  </a:cubicBezTo>
                  <a:cubicBezTo>
                    <a:pt x="7913" y="3639"/>
                    <a:pt x="8006" y="3584"/>
                    <a:pt x="8044" y="3488"/>
                  </a:cubicBezTo>
                  <a:cubicBezTo>
                    <a:pt x="8100" y="3362"/>
                    <a:pt x="8037" y="3214"/>
                    <a:pt x="7910" y="3158"/>
                  </a:cubicBezTo>
                  <a:lnTo>
                    <a:pt x="387" y="21"/>
                  </a:lnTo>
                  <a:cubicBezTo>
                    <a:pt x="353" y="7"/>
                    <a:pt x="319" y="0"/>
                    <a:pt x="286"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19" name="Google Shape;919;p37"/>
            <p:cNvSpPr/>
            <p:nvPr/>
          </p:nvSpPr>
          <p:spPr>
            <a:xfrm>
              <a:off x="3284400" y="1791375"/>
              <a:ext cx="80550" cy="40200"/>
            </a:xfrm>
            <a:custGeom>
              <a:rect b="b" l="l" r="r" t="t"/>
              <a:pathLst>
                <a:path extrusionOk="0" h="1608" w="3222">
                  <a:moveTo>
                    <a:pt x="289" y="1"/>
                  </a:moveTo>
                  <a:cubicBezTo>
                    <a:pt x="188" y="1"/>
                    <a:pt x="94" y="58"/>
                    <a:pt x="56" y="159"/>
                  </a:cubicBezTo>
                  <a:cubicBezTo>
                    <a:pt x="0" y="285"/>
                    <a:pt x="63" y="433"/>
                    <a:pt x="190" y="482"/>
                  </a:cubicBezTo>
                  <a:lnTo>
                    <a:pt x="2836" y="1591"/>
                  </a:lnTo>
                  <a:cubicBezTo>
                    <a:pt x="2866" y="1602"/>
                    <a:pt x="2898" y="1607"/>
                    <a:pt x="2928" y="1607"/>
                  </a:cubicBezTo>
                  <a:cubicBezTo>
                    <a:pt x="3029" y="1607"/>
                    <a:pt x="3122" y="1547"/>
                    <a:pt x="3166" y="1450"/>
                  </a:cubicBezTo>
                  <a:cubicBezTo>
                    <a:pt x="3222" y="1324"/>
                    <a:pt x="3159" y="1176"/>
                    <a:pt x="3032" y="1127"/>
                  </a:cubicBezTo>
                  <a:lnTo>
                    <a:pt x="386" y="18"/>
                  </a:lnTo>
                  <a:cubicBezTo>
                    <a:pt x="354" y="7"/>
                    <a:pt x="321" y="1"/>
                    <a:pt x="289"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grpSp>
        <p:nvGrpSpPr>
          <p:cNvPr id="920" name="Google Shape;920;p37"/>
          <p:cNvGrpSpPr/>
          <p:nvPr/>
        </p:nvGrpSpPr>
        <p:grpSpPr>
          <a:xfrm>
            <a:off x="8132200" y="3534200"/>
            <a:ext cx="726425" cy="469475"/>
            <a:chOff x="3140175" y="2304475"/>
            <a:chExt cx="726425" cy="469475"/>
          </a:xfrm>
        </p:grpSpPr>
        <p:sp>
          <p:nvSpPr>
            <p:cNvPr id="921" name="Google Shape;921;p37"/>
            <p:cNvSpPr/>
            <p:nvPr/>
          </p:nvSpPr>
          <p:spPr>
            <a:xfrm>
              <a:off x="3140175" y="2420300"/>
              <a:ext cx="331100" cy="353650"/>
            </a:xfrm>
            <a:custGeom>
              <a:rect b="b" l="l" r="r" t="t"/>
              <a:pathLst>
                <a:path extrusionOk="0" h="14146" w="13244">
                  <a:moveTo>
                    <a:pt x="8750" y="1"/>
                  </a:moveTo>
                  <a:cubicBezTo>
                    <a:pt x="8635" y="1"/>
                    <a:pt x="8520" y="17"/>
                    <a:pt x="8408" y="51"/>
                  </a:cubicBezTo>
                  <a:lnTo>
                    <a:pt x="2169" y="1981"/>
                  </a:lnTo>
                  <a:cubicBezTo>
                    <a:pt x="779" y="2416"/>
                    <a:pt x="0" y="3890"/>
                    <a:pt x="428" y="5279"/>
                  </a:cubicBezTo>
                  <a:lnTo>
                    <a:pt x="2604" y="12291"/>
                  </a:lnTo>
                  <a:cubicBezTo>
                    <a:pt x="2952" y="13419"/>
                    <a:pt x="3989" y="14145"/>
                    <a:pt x="5111" y="14145"/>
                  </a:cubicBezTo>
                  <a:cubicBezTo>
                    <a:pt x="5370" y="14145"/>
                    <a:pt x="5634" y="14106"/>
                    <a:pt x="5896" y="14024"/>
                  </a:cubicBezTo>
                  <a:lnTo>
                    <a:pt x="12142" y="12094"/>
                  </a:lnTo>
                  <a:cubicBezTo>
                    <a:pt x="12444" y="11996"/>
                    <a:pt x="12697" y="11786"/>
                    <a:pt x="12844" y="11505"/>
                  </a:cubicBezTo>
                  <a:lnTo>
                    <a:pt x="13244" y="10754"/>
                  </a:lnTo>
                  <a:lnTo>
                    <a:pt x="10072" y="535"/>
                  </a:lnTo>
                  <a:lnTo>
                    <a:pt x="9321" y="142"/>
                  </a:lnTo>
                  <a:cubicBezTo>
                    <a:pt x="9143" y="49"/>
                    <a:pt x="8947" y="1"/>
                    <a:pt x="8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2" name="Google Shape;922;p37"/>
            <p:cNvSpPr/>
            <p:nvPr/>
          </p:nvSpPr>
          <p:spPr>
            <a:xfrm>
              <a:off x="3392125" y="2304475"/>
              <a:ext cx="474475" cy="398275"/>
            </a:xfrm>
            <a:custGeom>
              <a:rect b="b" l="l" r="r" t="t"/>
              <a:pathLst>
                <a:path extrusionOk="0" h="15931" w="18979">
                  <a:moveTo>
                    <a:pt x="13868" y="1"/>
                  </a:moveTo>
                  <a:cubicBezTo>
                    <a:pt x="13608" y="1"/>
                    <a:pt x="13344" y="40"/>
                    <a:pt x="13083" y="122"/>
                  </a:cubicBezTo>
                  <a:lnTo>
                    <a:pt x="1103" y="3834"/>
                  </a:lnTo>
                  <a:cubicBezTo>
                    <a:pt x="794" y="3926"/>
                    <a:pt x="541" y="4136"/>
                    <a:pt x="401" y="4417"/>
                  </a:cubicBezTo>
                  <a:lnTo>
                    <a:pt x="1" y="5175"/>
                  </a:lnTo>
                  <a:lnTo>
                    <a:pt x="3166" y="15394"/>
                  </a:lnTo>
                  <a:lnTo>
                    <a:pt x="3924" y="15794"/>
                  </a:lnTo>
                  <a:cubicBezTo>
                    <a:pt x="4093" y="15885"/>
                    <a:pt x="4283" y="15930"/>
                    <a:pt x="4476" y="15930"/>
                  </a:cubicBezTo>
                  <a:cubicBezTo>
                    <a:pt x="4594" y="15930"/>
                    <a:pt x="4714" y="15913"/>
                    <a:pt x="4829" y="15878"/>
                  </a:cubicBezTo>
                  <a:lnTo>
                    <a:pt x="16810" y="12165"/>
                  </a:lnTo>
                  <a:cubicBezTo>
                    <a:pt x="18199" y="11730"/>
                    <a:pt x="18978" y="10256"/>
                    <a:pt x="18550" y="8867"/>
                  </a:cubicBezTo>
                  <a:lnTo>
                    <a:pt x="16375" y="1855"/>
                  </a:lnTo>
                  <a:cubicBezTo>
                    <a:pt x="16027" y="727"/>
                    <a:pt x="14990" y="1"/>
                    <a:pt x="138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3" name="Google Shape;923;p37"/>
            <p:cNvSpPr/>
            <p:nvPr/>
          </p:nvSpPr>
          <p:spPr>
            <a:xfrm>
              <a:off x="3140175" y="2420300"/>
              <a:ext cx="273375" cy="161125"/>
            </a:xfrm>
            <a:custGeom>
              <a:rect b="b" l="l" r="r" t="t"/>
              <a:pathLst>
                <a:path extrusionOk="0" h="6445" w="10935">
                  <a:moveTo>
                    <a:pt x="8750" y="1"/>
                  </a:moveTo>
                  <a:cubicBezTo>
                    <a:pt x="8635" y="1"/>
                    <a:pt x="8520" y="17"/>
                    <a:pt x="8408" y="51"/>
                  </a:cubicBezTo>
                  <a:lnTo>
                    <a:pt x="2169" y="1981"/>
                  </a:lnTo>
                  <a:cubicBezTo>
                    <a:pt x="779" y="2416"/>
                    <a:pt x="0" y="3890"/>
                    <a:pt x="428" y="5279"/>
                  </a:cubicBezTo>
                  <a:lnTo>
                    <a:pt x="793" y="6444"/>
                  </a:lnTo>
                  <a:lnTo>
                    <a:pt x="10935" y="3307"/>
                  </a:lnTo>
                  <a:lnTo>
                    <a:pt x="10079" y="542"/>
                  </a:lnTo>
                  <a:lnTo>
                    <a:pt x="9321" y="142"/>
                  </a:lnTo>
                  <a:cubicBezTo>
                    <a:pt x="9143" y="49"/>
                    <a:pt x="8947" y="1"/>
                    <a:pt x="8750"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4" name="Google Shape;924;p37"/>
            <p:cNvSpPr/>
            <p:nvPr/>
          </p:nvSpPr>
          <p:spPr>
            <a:xfrm>
              <a:off x="3392125" y="2304475"/>
              <a:ext cx="418500" cy="198525"/>
            </a:xfrm>
            <a:custGeom>
              <a:rect b="b" l="l" r="r" t="t"/>
              <a:pathLst>
                <a:path extrusionOk="0" h="7941" w="16740">
                  <a:moveTo>
                    <a:pt x="13868" y="1"/>
                  </a:moveTo>
                  <a:cubicBezTo>
                    <a:pt x="13608" y="1"/>
                    <a:pt x="13344" y="40"/>
                    <a:pt x="13083" y="122"/>
                  </a:cubicBezTo>
                  <a:lnTo>
                    <a:pt x="1103" y="3834"/>
                  </a:lnTo>
                  <a:cubicBezTo>
                    <a:pt x="794" y="3926"/>
                    <a:pt x="541" y="4136"/>
                    <a:pt x="401" y="4417"/>
                  </a:cubicBezTo>
                  <a:lnTo>
                    <a:pt x="1" y="5175"/>
                  </a:lnTo>
                  <a:lnTo>
                    <a:pt x="857" y="7940"/>
                  </a:lnTo>
                  <a:lnTo>
                    <a:pt x="16740" y="3020"/>
                  </a:lnTo>
                  <a:lnTo>
                    <a:pt x="16382" y="1855"/>
                  </a:lnTo>
                  <a:cubicBezTo>
                    <a:pt x="16028" y="727"/>
                    <a:pt x="14990" y="1"/>
                    <a:pt x="13868"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5" name="Google Shape;925;p37"/>
            <p:cNvSpPr/>
            <p:nvPr/>
          </p:nvSpPr>
          <p:spPr>
            <a:xfrm>
              <a:off x="3473375" y="2445750"/>
              <a:ext cx="266375" cy="89375"/>
            </a:xfrm>
            <a:custGeom>
              <a:rect b="b" l="l" r="r" t="t"/>
              <a:pathLst>
                <a:path extrusionOk="0" h="3575" w="10655">
                  <a:moveTo>
                    <a:pt x="10311" y="0"/>
                  </a:moveTo>
                  <a:cubicBezTo>
                    <a:pt x="10290" y="0"/>
                    <a:pt x="10269" y="3"/>
                    <a:pt x="10247" y="8"/>
                  </a:cubicBezTo>
                  <a:lnTo>
                    <a:pt x="267" y="3103"/>
                  </a:lnTo>
                  <a:cubicBezTo>
                    <a:pt x="1" y="3201"/>
                    <a:pt x="95" y="3574"/>
                    <a:pt x="349" y="3574"/>
                  </a:cubicBezTo>
                  <a:cubicBezTo>
                    <a:pt x="370" y="3574"/>
                    <a:pt x="392" y="3572"/>
                    <a:pt x="414" y="3567"/>
                  </a:cubicBezTo>
                  <a:lnTo>
                    <a:pt x="10394" y="478"/>
                  </a:lnTo>
                  <a:cubicBezTo>
                    <a:pt x="10654" y="375"/>
                    <a:pt x="10560" y="0"/>
                    <a:pt x="10311"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6" name="Google Shape;926;p37"/>
            <p:cNvSpPr/>
            <p:nvPr/>
          </p:nvSpPr>
          <p:spPr>
            <a:xfrm>
              <a:off x="3446500" y="2407475"/>
              <a:ext cx="114925" cy="42475"/>
            </a:xfrm>
            <a:custGeom>
              <a:rect b="b" l="l" r="r" t="t"/>
              <a:pathLst>
                <a:path extrusionOk="0" h="1699" w="4597">
                  <a:moveTo>
                    <a:pt x="4254" y="0"/>
                  </a:moveTo>
                  <a:cubicBezTo>
                    <a:pt x="4232" y="0"/>
                    <a:pt x="4209" y="3"/>
                    <a:pt x="4184" y="9"/>
                  </a:cubicBezTo>
                  <a:lnTo>
                    <a:pt x="282" y="1216"/>
                  </a:lnTo>
                  <a:cubicBezTo>
                    <a:pt x="1" y="1306"/>
                    <a:pt x="98" y="1698"/>
                    <a:pt x="351" y="1698"/>
                  </a:cubicBezTo>
                  <a:cubicBezTo>
                    <a:pt x="376" y="1698"/>
                    <a:pt x="402" y="1695"/>
                    <a:pt x="429" y="1687"/>
                  </a:cubicBezTo>
                  <a:lnTo>
                    <a:pt x="4332" y="472"/>
                  </a:lnTo>
                  <a:cubicBezTo>
                    <a:pt x="4596" y="376"/>
                    <a:pt x="4505" y="0"/>
                    <a:pt x="4254"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7" name="Google Shape;927;p37"/>
            <p:cNvSpPr/>
            <p:nvPr/>
          </p:nvSpPr>
          <p:spPr>
            <a:xfrm>
              <a:off x="3591300" y="2381275"/>
              <a:ext cx="51050" cy="22950"/>
            </a:xfrm>
            <a:custGeom>
              <a:rect b="b" l="l" r="r" t="t"/>
              <a:pathLst>
                <a:path extrusionOk="0" h="918" w="2042">
                  <a:moveTo>
                    <a:pt x="1688" y="0"/>
                  </a:moveTo>
                  <a:cubicBezTo>
                    <a:pt x="1659" y="0"/>
                    <a:pt x="1627" y="6"/>
                    <a:pt x="1593" y="18"/>
                  </a:cubicBezTo>
                  <a:lnTo>
                    <a:pt x="266" y="440"/>
                  </a:lnTo>
                  <a:cubicBezTo>
                    <a:pt x="0" y="543"/>
                    <a:pt x="94" y="918"/>
                    <a:pt x="349" y="918"/>
                  </a:cubicBezTo>
                  <a:cubicBezTo>
                    <a:pt x="369" y="918"/>
                    <a:pt x="391" y="915"/>
                    <a:pt x="414" y="910"/>
                  </a:cubicBezTo>
                  <a:lnTo>
                    <a:pt x="1740" y="489"/>
                  </a:lnTo>
                  <a:cubicBezTo>
                    <a:pt x="2042" y="413"/>
                    <a:pt x="1944" y="0"/>
                    <a:pt x="1688"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8" name="Google Shape;928;p37"/>
            <p:cNvSpPr/>
            <p:nvPr/>
          </p:nvSpPr>
          <p:spPr>
            <a:xfrm>
              <a:off x="3261775" y="2666800"/>
              <a:ext cx="142775" cy="51050"/>
            </a:xfrm>
            <a:custGeom>
              <a:rect b="b" l="l" r="r" t="t"/>
              <a:pathLst>
                <a:path extrusionOk="0" h="2042" w="5711">
                  <a:moveTo>
                    <a:pt x="5374" y="0"/>
                  </a:moveTo>
                  <a:cubicBezTo>
                    <a:pt x="5352" y="0"/>
                    <a:pt x="5330" y="3"/>
                    <a:pt x="5306" y="9"/>
                  </a:cubicBezTo>
                  <a:lnTo>
                    <a:pt x="302" y="1561"/>
                  </a:lnTo>
                  <a:cubicBezTo>
                    <a:pt x="0" y="1630"/>
                    <a:pt x="98" y="2042"/>
                    <a:pt x="353" y="2042"/>
                  </a:cubicBezTo>
                  <a:cubicBezTo>
                    <a:pt x="383" y="2042"/>
                    <a:pt x="415" y="2036"/>
                    <a:pt x="449" y="2024"/>
                  </a:cubicBezTo>
                  <a:lnTo>
                    <a:pt x="5446" y="473"/>
                  </a:lnTo>
                  <a:cubicBezTo>
                    <a:pt x="5711" y="376"/>
                    <a:pt x="5619" y="0"/>
                    <a:pt x="537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29" name="Google Shape;929;p37"/>
            <p:cNvSpPr/>
            <p:nvPr/>
          </p:nvSpPr>
          <p:spPr>
            <a:xfrm>
              <a:off x="3300725" y="2711150"/>
              <a:ext cx="75450" cy="30225"/>
            </a:xfrm>
            <a:custGeom>
              <a:rect b="b" l="l" r="r" t="t"/>
              <a:pathLst>
                <a:path extrusionOk="0" h="1209" w="3018">
                  <a:moveTo>
                    <a:pt x="2664" y="0"/>
                  </a:moveTo>
                  <a:cubicBezTo>
                    <a:pt x="2635" y="0"/>
                    <a:pt x="2603" y="6"/>
                    <a:pt x="2569" y="18"/>
                  </a:cubicBezTo>
                  <a:lnTo>
                    <a:pt x="302" y="720"/>
                  </a:lnTo>
                  <a:cubicBezTo>
                    <a:pt x="0" y="795"/>
                    <a:pt x="92" y="1208"/>
                    <a:pt x="347" y="1208"/>
                  </a:cubicBezTo>
                  <a:cubicBezTo>
                    <a:pt x="376" y="1208"/>
                    <a:pt x="408" y="1203"/>
                    <a:pt x="442" y="1190"/>
                  </a:cubicBezTo>
                  <a:lnTo>
                    <a:pt x="2716" y="488"/>
                  </a:lnTo>
                  <a:cubicBezTo>
                    <a:pt x="3018" y="413"/>
                    <a:pt x="2920" y="0"/>
                    <a:pt x="266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30" name="Google Shape;930;p37"/>
            <p:cNvSpPr/>
            <p:nvPr/>
          </p:nvSpPr>
          <p:spPr>
            <a:xfrm>
              <a:off x="3490625" y="2500750"/>
              <a:ext cx="267175" cy="89675"/>
            </a:xfrm>
            <a:custGeom>
              <a:rect b="b" l="l" r="r" t="t"/>
              <a:pathLst>
                <a:path extrusionOk="0" h="3587" w="10687">
                  <a:moveTo>
                    <a:pt x="10334" y="1"/>
                  </a:moveTo>
                  <a:cubicBezTo>
                    <a:pt x="10304" y="1"/>
                    <a:pt x="10272" y="7"/>
                    <a:pt x="10238" y="19"/>
                  </a:cubicBezTo>
                  <a:lnTo>
                    <a:pt x="265" y="3114"/>
                  </a:lnTo>
                  <a:cubicBezTo>
                    <a:pt x="0" y="3211"/>
                    <a:pt x="91" y="3587"/>
                    <a:pt x="337" y="3587"/>
                  </a:cubicBezTo>
                  <a:cubicBezTo>
                    <a:pt x="359" y="3587"/>
                    <a:pt x="381" y="3584"/>
                    <a:pt x="405" y="3577"/>
                  </a:cubicBezTo>
                  <a:lnTo>
                    <a:pt x="10385" y="489"/>
                  </a:lnTo>
                  <a:cubicBezTo>
                    <a:pt x="10687" y="414"/>
                    <a:pt x="10589" y="1"/>
                    <a:pt x="10334"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31" name="Google Shape;931;p37"/>
            <p:cNvSpPr/>
            <p:nvPr/>
          </p:nvSpPr>
          <p:spPr>
            <a:xfrm>
              <a:off x="3507075" y="2592950"/>
              <a:ext cx="145800" cy="51975"/>
            </a:xfrm>
            <a:custGeom>
              <a:rect b="b" l="l" r="r" t="t"/>
              <a:pathLst>
                <a:path extrusionOk="0" h="2079" w="5832">
                  <a:moveTo>
                    <a:pt x="5483" y="1"/>
                  </a:moveTo>
                  <a:cubicBezTo>
                    <a:pt x="5462" y="1"/>
                    <a:pt x="5441" y="3"/>
                    <a:pt x="5418" y="9"/>
                  </a:cubicBezTo>
                  <a:lnTo>
                    <a:pt x="280" y="1602"/>
                  </a:lnTo>
                  <a:cubicBezTo>
                    <a:pt x="1" y="1691"/>
                    <a:pt x="89" y="2079"/>
                    <a:pt x="338" y="2079"/>
                  </a:cubicBezTo>
                  <a:cubicBezTo>
                    <a:pt x="364" y="2079"/>
                    <a:pt x="391" y="2074"/>
                    <a:pt x="421" y="2065"/>
                  </a:cubicBezTo>
                  <a:lnTo>
                    <a:pt x="5565" y="479"/>
                  </a:lnTo>
                  <a:cubicBezTo>
                    <a:pt x="5831" y="375"/>
                    <a:pt x="5737" y="1"/>
                    <a:pt x="5483"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32" name="Google Shape;932;p37"/>
            <p:cNvSpPr/>
            <p:nvPr/>
          </p:nvSpPr>
          <p:spPr>
            <a:xfrm>
              <a:off x="3223325" y="2561750"/>
              <a:ext cx="172525" cy="104375"/>
            </a:xfrm>
            <a:custGeom>
              <a:rect b="b" l="l" r="r" t="t"/>
              <a:pathLst>
                <a:path extrusionOk="0" h="4175" w="6901">
                  <a:moveTo>
                    <a:pt x="1678" y="0"/>
                  </a:moveTo>
                  <a:lnTo>
                    <a:pt x="1201" y="358"/>
                  </a:lnTo>
                  <a:lnTo>
                    <a:pt x="3033" y="2113"/>
                  </a:lnTo>
                  <a:cubicBezTo>
                    <a:pt x="2064" y="2597"/>
                    <a:pt x="1173" y="3053"/>
                    <a:pt x="1159" y="3060"/>
                  </a:cubicBezTo>
                  <a:lnTo>
                    <a:pt x="443" y="2583"/>
                  </a:lnTo>
                  <a:lnTo>
                    <a:pt x="1" y="2773"/>
                  </a:lnTo>
                  <a:lnTo>
                    <a:pt x="815" y="4015"/>
                  </a:lnTo>
                  <a:cubicBezTo>
                    <a:pt x="928" y="4120"/>
                    <a:pt x="1074" y="4175"/>
                    <a:pt x="1223" y="4175"/>
                  </a:cubicBezTo>
                  <a:cubicBezTo>
                    <a:pt x="1323" y="4175"/>
                    <a:pt x="1424" y="4150"/>
                    <a:pt x="1517" y="4099"/>
                  </a:cubicBezTo>
                  <a:lnTo>
                    <a:pt x="6458" y="1622"/>
                  </a:lnTo>
                  <a:cubicBezTo>
                    <a:pt x="6767" y="1467"/>
                    <a:pt x="6900" y="1123"/>
                    <a:pt x="6767" y="850"/>
                  </a:cubicBezTo>
                  <a:cubicBezTo>
                    <a:pt x="6712" y="742"/>
                    <a:pt x="6543" y="702"/>
                    <a:pt x="6339" y="702"/>
                  </a:cubicBezTo>
                  <a:cubicBezTo>
                    <a:pt x="6025" y="702"/>
                    <a:pt x="5628" y="798"/>
                    <a:pt x="5440" y="892"/>
                  </a:cubicBezTo>
                  <a:lnTo>
                    <a:pt x="4352" y="1439"/>
                  </a:lnTo>
                  <a:lnTo>
                    <a:pt x="1678" y="0"/>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33" name="Google Shape;933;p37"/>
            <p:cNvSpPr/>
            <p:nvPr/>
          </p:nvSpPr>
          <p:spPr>
            <a:xfrm>
              <a:off x="3376875" y="2425775"/>
              <a:ext cx="94400" cy="278825"/>
            </a:xfrm>
            <a:custGeom>
              <a:rect b="b" l="l" r="r" t="t"/>
              <a:pathLst>
                <a:path extrusionOk="0" h="11153" w="3776">
                  <a:moveTo>
                    <a:pt x="0" y="0"/>
                  </a:moveTo>
                  <a:lnTo>
                    <a:pt x="3453" y="11152"/>
                  </a:lnTo>
                  <a:lnTo>
                    <a:pt x="3776" y="10542"/>
                  </a:lnTo>
                  <a:lnTo>
                    <a:pt x="611" y="323"/>
                  </a:lnTo>
                  <a:close/>
                </a:path>
              </a:pathLst>
            </a:custGeom>
            <a:solidFill>
              <a:srgbClr val="B5B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934" name="Google Shape;934;p37"/>
          <p:cNvSpPr/>
          <p:nvPr/>
        </p:nvSpPr>
        <p:spPr>
          <a:xfrm>
            <a:off x="4690125" y="10635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935" name="Google Shape;93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38"/>
          <p:cNvSpPr txBox="1"/>
          <p:nvPr>
            <p:ph idx="1" type="body"/>
          </p:nvPr>
        </p:nvSpPr>
        <p:spPr>
          <a:xfrm>
            <a:off x="597375" y="1063525"/>
            <a:ext cx="39087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41" name="Google Shape;941;p38"/>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Divisione per Region Code</a:t>
            </a:r>
            <a:endParaRPr b="1">
              <a:latin typeface="Calibri"/>
              <a:ea typeface="Calibri"/>
              <a:cs typeface="Calibri"/>
              <a:sym typeface="Calibri"/>
            </a:endParaRPr>
          </a:p>
        </p:txBody>
      </p:sp>
      <p:sp>
        <p:nvSpPr>
          <p:cNvPr id="942" name="Google Shape;942;p38"/>
          <p:cNvSpPr txBox="1"/>
          <p:nvPr>
            <p:ph idx="2" type="body"/>
          </p:nvPr>
        </p:nvSpPr>
        <p:spPr>
          <a:xfrm>
            <a:off x="4690125" y="1063525"/>
            <a:ext cx="39087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43" name="Google Shape;943;p38"/>
          <p:cNvSpPr txBox="1"/>
          <p:nvPr/>
        </p:nvSpPr>
        <p:spPr>
          <a:xfrm>
            <a:off x="1267950" y="4580225"/>
            <a:ext cx="6608100" cy="42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chemeClr val="dk1"/>
                </a:solidFill>
                <a:latin typeface="Calibri"/>
                <a:ea typeface="Calibri"/>
                <a:cs typeface="Calibri"/>
                <a:sym typeface="Calibri"/>
              </a:rPr>
              <a:t>Nel corso del decennio c’è</a:t>
            </a:r>
            <a:r>
              <a:rPr i="0" lang="en" u="none" cap="none" strike="noStrike">
                <a:solidFill>
                  <a:schemeClr val="dk1"/>
                </a:solidFill>
                <a:latin typeface="Calibri"/>
                <a:ea typeface="Calibri"/>
                <a:cs typeface="Calibri"/>
                <a:sym typeface="Calibri"/>
              </a:rPr>
              <a:t> stata una crescita delle interconnessioni tra aeroporti nord africani e quelli dell</a:t>
            </a:r>
            <a:r>
              <a:rPr lang="en">
                <a:solidFill>
                  <a:schemeClr val="dk1"/>
                </a:solidFill>
                <a:latin typeface="Calibri"/>
                <a:ea typeface="Calibri"/>
                <a:cs typeface="Calibri"/>
                <a:sym typeface="Calibri"/>
              </a:rPr>
              <a:t>’europa dell’ovest e un maggior numero di destinazioni extra-africa.</a:t>
            </a:r>
            <a:endParaRPr>
              <a:solidFill>
                <a:schemeClr val="dk1"/>
              </a:solidFill>
              <a:latin typeface="Calibri"/>
              <a:ea typeface="Calibri"/>
              <a:cs typeface="Calibri"/>
              <a:sym typeface="Calibri"/>
            </a:endParaRPr>
          </a:p>
        </p:txBody>
      </p:sp>
      <p:pic>
        <p:nvPicPr>
          <p:cNvPr id="944" name="Google Shape;944;p38"/>
          <p:cNvPicPr preferRelativeResize="0"/>
          <p:nvPr/>
        </p:nvPicPr>
        <p:blipFill rotWithShape="1">
          <a:blip r:embed="rId3">
            <a:alphaModFix/>
          </a:blip>
          <a:srcRect b="4924" l="26216" r="28150" t="6813"/>
          <a:stretch/>
        </p:blipFill>
        <p:spPr>
          <a:xfrm>
            <a:off x="597375" y="1063525"/>
            <a:ext cx="3908700" cy="3516599"/>
          </a:xfrm>
          <a:prstGeom prst="rect">
            <a:avLst/>
          </a:prstGeom>
          <a:noFill/>
          <a:ln>
            <a:noFill/>
          </a:ln>
          <a:effectLst>
            <a:outerShdw blurRad="57150" rotWithShape="0" algn="bl" dir="5400000" dist="19050">
              <a:srgbClr val="000000">
                <a:alpha val="50000"/>
              </a:srgbClr>
            </a:outerShdw>
          </a:effectLst>
        </p:spPr>
      </p:pic>
      <p:pic>
        <p:nvPicPr>
          <p:cNvPr id="945" name="Google Shape;945;p38"/>
          <p:cNvPicPr preferRelativeResize="0"/>
          <p:nvPr/>
        </p:nvPicPr>
        <p:blipFill rotWithShape="1">
          <a:blip r:embed="rId4">
            <a:alphaModFix/>
          </a:blip>
          <a:srcRect b="0" l="23458" r="27589" t="2419"/>
          <a:stretch/>
        </p:blipFill>
        <p:spPr>
          <a:xfrm>
            <a:off x="4690125" y="1069175"/>
            <a:ext cx="3908700" cy="3516599"/>
          </a:xfrm>
          <a:prstGeom prst="rect">
            <a:avLst/>
          </a:prstGeom>
          <a:noFill/>
          <a:ln>
            <a:noFill/>
          </a:ln>
          <a:effectLst>
            <a:outerShdw blurRad="57150" rotWithShape="0" algn="bl" dir="5400000" dist="19050">
              <a:srgbClr val="000000">
                <a:alpha val="50000"/>
              </a:srgbClr>
            </a:outerShdw>
          </a:effectLst>
        </p:spPr>
      </p:pic>
      <p:grpSp>
        <p:nvGrpSpPr>
          <p:cNvPr id="946" name="Google Shape;946;p38"/>
          <p:cNvGrpSpPr/>
          <p:nvPr/>
        </p:nvGrpSpPr>
        <p:grpSpPr>
          <a:xfrm>
            <a:off x="8390575" y="4318750"/>
            <a:ext cx="606750" cy="689875"/>
            <a:chOff x="3083150" y="1331125"/>
            <a:chExt cx="606750" cy="689875"/>
          </a:xfrm>
        </p:grpSpPr>
        <p:sp>
          <p:nvSpPr>
            <p:cNvPr id="947" name="Google Shape;947;p38"/>
            <p:cNvSpPr/>
            <p:nvPr/>
          </p:nvSpPr>
          <p:spPr>
            <a:xfrm>
              <a:off x="3092100" y="1331125"/>
              <a:ext cx="597800" cy="624600"/>
            </a:xfrm>
            <a:custGeom>
              <a:rect b="b" l="l" r="r" t="t"/>
              <a:pathLst>
                <a:path extrusionOk="0" h="24984" w="23912">
                  <a:moveTo>
                    <a:pt x="9138" y="1"/>
                  </a:moveTo>
                  <a:cubicBezTo>
                    <a:pt x="8584" y="1"/>
                    <a:pt x="8055" y="330"/>
                    <a:pt x="7833" y="875"/>
                  </a:cubicBezTo>
                  <a:lnTo>
                    <a:pt x="0" y="19671"/>
                  </a:lnTo>
                  <a:lnTo>
                    <a:pt x="7" y="19671"/>
                  </a:lnTo>
                  <a:cubicBezTo>
                    <a:pt x="169" y="19397"/>
                    <a:pt x="407" y="19179"/>
                    <a:pt x="702" y="19060"/>
                  </a:cubicBezTo>
                  <a:cubicBezTo>
                    <a:pt x="874" y="18986"/>
                    <a:pt x="1058" y="18950"/>
                    <a:pt x="1242" y="18950"/>
                  </a:cubicBezTo>
                  <a:cubicBezTo>
                    <a:pt x="1427" y="18950"/>
                    <a:pt x="1611" y="18986"/>
                    <a:pt x="1783" y="19060"/>
                  </a:cubicBezTo>
                  <a:lnTo>
                    <a:pt x="16016" y="24984"/>
                  </a:lnTo>
                  <a:lnTo>
                    <a:pt x="23912" y="6034"/>
                  </a:lnTo>
                  <a:lnTo>
                    <a:pt x="9679" y="110"/>
                  </a:lnTo>
                  <a:cubicBezTo>
                    <a:pt x="9502" y="36"/>
                    <a:pt x="9319" y="1"/>
                    <a:pt x="9138"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48" name="Google Shape;948;p38"/>
            <p:cNvSpPr/>
            <p:nvPr/>
          </p:nvSpPr>
          <p:spPr>
            <a:xfrm>
              <a:off x="3083150" y="1804950"/>
              <a:ext cx="409200" cy="216050"/>
            </a:xfrm>
            <a:custGeom>
              <a:rect b="b" l="l" r="r" t="t"/>
              <a:pathLst>
                <a:path extrusionOk="0" h="8642" w="16368">
                  <a:moveTo>
                    <a:pt x="1601" y="1"/>
                  </a:moveTo>
                  <a:cubicBezTo>
                    <a:pt x="1047" y="1"/>
                    <a:pt x="523" y="326"/>
                    <a:pt x="295" y="872"/>
                  </a:cubicBezTo>
                  <a:cubicBezTo>
                    <a:pt x="0" y="1588"/>
                    <a:pt x="337" y="2409"/>
                    <a:pt x="1053" y="2711"/>
                  </a:cubicBezTo>
                  <a:lnTo>
                    <a:pt x="15286" y="8642"/>
                  </a:lnTo>
                  <a:lnTo>
                    <a:pt x="16367" y="6038"/>
                  </a:lnTo>
                  <a:lnTo>
                    <a:pt x="2141" y="107"/>
                  </a:lnTo>
                  <a:cubicBezTo>
                    <a:pt x="1964" y="35"/>
                    <a:pt x="1781" y="1"/>
                    <a:pt x="1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49" name="Google Shape;949;p38"/>
            <p:cNvSpPr/>
            <p:nvPr/>
          </p:nvSpPr>
          <p:spPr>
            <a:xfrm>
              <a:off x="3291075" y="1488400"/>
              <a:ext cx="249175" cy="225200"/>
            </a:xfrm>
            <a:custGeom>
              <a:rect b="b" l="l" r="r" t="t"/>
              <a:pathLst>
                <a:path extrusionOk="0" h="9008" w="9967">
                  <a:moveTo>
                    <a:pt x="4891" y="221"/>
                  </a:moveTo>
                  <a:cubicBezTo>
                    <a:pt x="4968" y="221"/>
                    <a:pt x="5046" y="223"/>
                    <a:pt x="5123" y="227"/>
                  </a:cubicBezTo>
                  <a:lnTo>
                    <a:pt x="5123" y="234"/>
                  </a:lnTo>
                  <a:cubicBezTo>
                    <a:pt x="4485" y="367"/>
                    <a:pt x="3846" y="725"/>
                    <a:pt x="3278" y="1252"/>
                  </a:cubicBezTo>
                  <a:lnTo>
                    <a:pt x="2499" y="929"/>
                  </a:lnTo>
                  <a:cubicBezTo>
                    <a:pt x="3212" y="466"/>
                    <a:pt x="4044" y="221"/>
                    <a:pt x="4891" y="221"/>
                  </a:cubicBezTo>
                  <a:close/>
                  <a:moveTo>
                    <a:pt x="5681" y="398"/>
                  </a:moveTo>
                  <a:cubicBezTo>
                    <a:pt x="5730" y="398"/>
                    <a:pt x="5778" y="400"/>
                    <a:pt x="5825" y="403"/>
                  </a:cubicBezTo>
                  <a:cubicBezTo>
                    <a:pt x="5355" y="585"/>
                    <a:pt x="4850" y="1048"/>
                    <a:pt x="4365" y="1701"/>
                  </a:cubicBezTo>
                  <a:lnTo>
                    <a:pt x="4372" y="1708"/>
                  </a:lnTo>
                  <a:lnTo>
                    <a:pt x="3509" y="1350"/>
                  </a:lnTo>
                  <a:cubicBezTo>
                    <a:pt x="4181" y="744"/>
                    <a:pt x="4951" y="398"/>
                    <a:pt x="5681" y="398"/>
                  </a:cubicBezTo>
                  <a:close/>
                  <a:moveTo>
                    <a:pt x="6268" y="510"/>
                  </a:moveTo>
                  <a:cubicBezTo>
                    <a:pt x="6311" y="510"/>
                    <a:pt x="6353" y="514"/>
                    <a:pt x="6394" y="522"/>
                  </a:cubicBezTo>
                  <a:lnTo>
                    <a:pt x="5678" y="2248"/>
                  </a:lnTo>
                  <a:lnTo>
                    <a:pt x="4583" y="1792"/>
                  </a:lnTo>
                  <a:cubicBezTo>
                    <a:pt x="5175" y="995"/>
                    <a:pt x="5796" y="510"/>
                    <a:pt x="6268" y="510"/>
                  </a:cubicBezTo>
                  <a:close/>
                  <a:moveTo>
                    <a:pt x="6597" y="606"/>
                  </a:moveTo>
                  <a:cubicBezTo>
                    <a:pt x="7011" y="880"/>
                    <a:pt x="7131" y="1715"/>
                    <a:pt x="6976" y="2789"/>
                  </a:cubicBezTo>
                  <a:lnTo>
                    <a:pt x="5881" y="2333"/>
                  </a:lnTo>
                  <a:lnTo>
                    <a:pt x="6597" y="606"/>
                  </a:lnTo>
                  <a:close/>
                  <a:moveTo>
                    <a:pt x="2302" y="1083"/>
                  </a:moveTo>
                  <a:lnTo>
                    <a:pt x="3123" y="1427"/>
                  </a:lnTo>
                  <a:cubicBezTo>
                    <a:pt x="2625" y="1933"/>
                    <a:pt x="2232" y="2522"/>
                    <a:pt x="1944" y="3175"/>
                  </a:cubicBezTo>
                  <a:lnTo>
                    <a:pt x="1951" y="3182"/>
                  </a:lnTo>
                  <a:lnTo>
                    <a:pt x="955" y="2768"/>
                  </a:lnTo>
                  <a:cubicBezTo>
                    <a:pt x="1249" y="2101"/>
                    <a:pt x="1713" y="1518"/>
                    <a:pt x="2302" y="1083"/>
                  </a:cubicBezTo>
                  <a:close/>
                  <a:moveTo>
                    <a:pt x="7103" y="936"/>
                  </a:moveTo>
                  <a:lnTo>
                    <a:pt x="7103" y="936"/>
                  </a:lnTo>
                  <a:cubicBezTo>
                    <a:pt x="7685" y="1448"/>
                    <a:pt x="8015" y="2284"/>
                    <a:pt x="8064" y="3245"/>
                  </a:cubicBezTo>
                  <a:lnTo>
                    <a:pt x="7194" y="2887"/>
                  </a:lnTo>
                  <a:cubicBezTo>
                    <a:pt x="7313" y="2080"/>
                    <a:pt x="7285" y="1392"/>
                    <a:pt x="7103" y="936"/>
                  </a:cubicBezTo>
                  <a:close/>
                  <a:moveTo>
                    <a:pt x="7699" y="1308"/>
                  </a:moveTo>
                  <a:cubicBezTo>
                    <a:pt x="8387" y="1926"/>
                    <a:pt x="8864" y="2747"/>
                    <a:pt x="9047" y="3652"/>
                  </a:cubicBezTo>
                  <a:lnTo>
                    <a:pt x="9047" y="3659"/>
                  </a:lnTo>
                  <a:lnTo>
                    <a:pt x="8268" y="3329"/>
                  </a:lnTo>
                  <a:cubicBezTo>
                    <a:pt x="8247" y="2557"/>
                    <a:pt x="8050" y="1855"/>
                    <a:pt x="7699" y="1308"/>
                  </a:cubicBezTo>
                  <a:close/>
                  <a:moveTo>
                    <a:pt x="3334" y="1511"/>
                  </a:moveTo>
                  <a:lnTo>
                    <a:pt x="4246" y="1890"/>
                  </a:lnTo>
                  <a:cubicBezTo>
                    <a:pt x="3853" y="2466"/>
                    <a:pt x="3516" y="3077"/>
                    <a:pt x="3250" y="3722"/>
                  </a:cubicBezTo>
                  <a:lnTo>
                    <a:pt x="2155" y="3266"/>
                  </a:lnTo>
                  <a:cubicBezTo>
                    <a:pt x="2435" y="2613"/>
                    <a:pt x="2835" y="2017"/>
                    <a:pt x="3334" y="1511"/>
                  </a:cubicBezTo>
                  <a:close/>
                  <a:moveTo>
                    <a:pt x="4450" y="1975"/>
                  </a:moveTo>
                  <a:lnTo>
                    <a:pt x="5587" y="2452"/>
                  </a:lnTo>
                  <a:lnTo>
                    <a:pt x="4794" y="4368"/>
                  </a:lnTo>
                  <a:lnTo>
                    <a:pt x="3439" y="3799"/>
                  </a:lnTo>
                  <a:cubicBezTo>
                    <a:pt x="3713" y="3161"/>
                    <a:pt x="4050" y="2543"/>
                    <a:pt x="4450" y="1975"/>
                  </a:cubicBezTo>
                  <a:close/>
                  <a:moveTo>
                    <a:pt x="5797" y="2543"/>
                  </a:moveTo>
                  <a:lnTo>
                    <a:pt x="6934" y="3020"/>
                  </a:lnTo>
                  <a:cubicBezTo>
                    <a:pt x="6808" y="3701"/>
                    <a:pt x="6611" y="4375"/>
                    <a:pt x="6352" y="5021"/>
                  </a:cubicBezTo>
                  <a:lnTo>
                    <a:pt x="4997" y="4452"/>
                  </a:lnTo>
                  <a:lnTo>
                    <a:pt x="5797" y="2543"/>
                  </a:lnTo>
                  <a:close/>
                  <a:moveTo>
                    <a:pt x="856" y="2957"/>
                  </a:moveTo>
                  <a:lnTo>
                    <a:pt x="1860" y="3378"/>
                  </a:lnTo>
                  <a:cubicBezTo>
                    <a:pt x="1593" y="4031"/>
                    <a:pt x="1453" y="4733"/>
                    <a:pt x="1432" y="5442"/>
                  </a:cubicBezTo>
                  <a:lnTo>
                    <a:pt x="611" y="5098"/>
                  </a:lnTo>
                  <a:cubicBezTo>
                    <a:pt x="512" y="4375"/>
                    <a:pt x="597" y="3638"/>
                    <a:pt x="856" y="2957"/>
                  </a:cubicBezTo>
                  <a:close/>
                  <a:moveTo>
                    <a:pt x="7152" y="3098"/>
                  </a:moveTo>
                  <a:lnTo>
                    <a:pt x="8057" y="3477"/>
                  </a:lnTo>
                  <a:cubicBezTo>
                    <a:pt x="8050" y="4186"/>
                    <a:pt x="7910" y="4887"/>
                    <a:pt x="7643" y="5547"/>
                  </a:cubicBezTo>
                  <a:lnTo>
                    <a:pt x="6555" y="5091"/>
                  </a:lnTo>
                  <a:cubicBezTo>
                    <a:pt x="6815" y="4452"/>
                    <a:pt x="7018" y="3778"/>
                    <a:pt x="7152" y="3098"/>
                  </a:cubicBezTo>
                  <a:close/>
                  <a:moveTo>
                    <a:pt x="2063" y="3463"/>
                  </a:moveTo>
                  <a:lnTo>
                    <a:pt x="2070" y="3470"/>
                  </a:lnTo>
                  <a:lnTo>
                    <a:pt x="3165" y="3926"/>
                  </a:lnTo>
                  <a:cubicBezTo>
                    <a:pt x="2899" y="4565"/>
                    <a:pt x="2695" y="5238"/>
                    <a:pt x="2569" y="5919"/>
                  </a:cubicBezTo>
                  <a:lnTo>
                    <a:pt x="1656" y="5540"/>
                  </a:lnTo>
                  <a:cubicBezTo>
                    <a:pt x="1663" y="4831"/>
                    <a:pt x="1797" y="4122"/>
                    <a:pt x="2063" y="3463"/>
                  </a:cubicBezTo>
                  <a:close/>
                  <a:moveTo>
                    <a:pt x="8268" y="3568"/>
                  </a:moveTo>
                  <a:lnTo>
                    <a:pt x="9089" y="3912"/>
                  </a:lnTo>
                  <a:cubicBezTo>
                    <a:pt x="9194" y="4635"/>
                    <a:pt x="9110" y="5372"/>
                    <a:pt x="8843" y="6052"/>
                  </a:cubicBezTo>
                  <a:lnTo>
                    <a:pt x="7840" y="5638"/>
                  </a:lnTo>
                  <a:cubicBezTo>
                    <a:pt x="8106" y="4979"/>
                    <a:pt x="8254" y="4277"/>
                    <a:pt x="8268" y="3568"/>
                  </a:cubicBezTo>
                  <a:close/>
                  <a:moveTo>
                    <a:pt x="3362" y="4003"/>
                  </a:moveTo>
                  <a:lnTo>
                    <a:pt x="4709" y="4565"/>
                  </a:lnTo>
                  <a:lnTo>
                    <a:pt x="3916" y="6481"/>
                  </a:lnTo>
                  <a:lnTo>
                    <a:pt x="2772" y="6003"/>
                  </a:lnTo>
                  <a:cubicBezTo>
                    <a:pt x="2899" y="5315"/>
                    <a:pt x="3095" y="4649"/>
                    <a:pt x="3362" y="4003"/>
                  </a:cubicBezTo>
                  <a:close/>
                  <a:moveTo>
                    <a:pt x="4920" y="4656"/>
                  </a:moveTo>
                  <a:lnTo>
                    <a:pt x="6274" y="5217"/>
                  </a:lnTo>
                  <a:cubicBezTo>
                    <a:pt x="6001" y="5863"/>
                    <a:pt x="5664" y="6474"/>
                    <a:pt x="5264" y="7042"/>
                  </a:cubicBezTo>
                  <a:lnTo>
                    <a:pt x="4120" y="6572"/>
                  </a:lnTo>
                  <a:lnTo>
                    <a:pt x="4920" y="4656"/>
                  </a:lnTo>
                  <a:close/>
                  <a:moveTo>
                    <a:pt x="6464" y="5294"/>
                  </a:moveTo>
                  <a:lnTo>
                    <a:pt x="7559" y="5751"/>
                  </a:lnTo>
                  <a:cubicBezTo>
                    <a:pt x="7278" y="6403"/>
                    <a:pt x="6878" y="7000"/>
                    <a:pt x="6380" y="7505"/>
                  </a:cubicBezTo>
                  <a:lnTo>
                    <a:pt x="5467" y="7126"/>
                  </a:lnTo>
                  <a:cubicBezTo>
                    <a:pt x="5860" y="6551"/>
                    <a:pt x="6197" y="5940"/>
                    <a:pt x="6464" y="5294"/>
                  </a:cubicBezTo>
                  <a:close/>
                  <a:moveTo>
                    <a:pt x="660" y="5358"/>
                  </a:moveTo>
                  <a:lnTo>
                    <a:pt x="1432" y="5687"/>
                  </a:lnTo>
                  <a:cubicBezTo>
                    <a:pt x="1460" y="6459"/>
                    <a:pt x="1656" y="7161"/>
                    <a:pt x="2007" y="7709"/>
                  </a:cubicBezTo>
                  <a:cubicBezTo>
                    <a:pt x="1312" y="7091"/>
                    <a:pt x="842" y="6263"/>
                    <a:pt x="660" y="5358"/>
                  </a:cubicBezTo>
                  <a:close/>
                  <a:moveTo>
                    <a:pt x="7755" y="5835"/>
                  </a:moveTo>
                  <a:lnTo>
                    <a:pt x="8759" y="6256"/>
                  </a:lnTo>
                  <a:cubicBezTo>
                    <a:pt x="8457" y="6923"/>
                    <a:pt x="7994" y="7505"/>
                    <a:pt x="7411" y="7940"/>
                  </a:cubicBezTo>
                  <a:lnTo>
                    <a:pt x="6590" y="7596"/>
                  </a:lnTo>
                  <a:cubicBezTo>
                    <a:pt x="7082" y="7084"/>
                    <a:pt x="7475" y="6488"/>
                    <a:pt x="7755" y="5835"/>
                  </a:cubicBezTo>
                  <a:close/>
                  <a:moveTo>
                    <a:pt x="1649" y="5779"/>
                  </a:moveTo>
                  <a:lnTo>
                    <a:pt x="2520" y="6137"/>
                  </a:lnTo>
                  <a:cubicBezTo>
                    <a:pt x="2393" y="6944"/>
                    <a:pt x="2421" y="7625"/>
                    <a:pt x="2604" y="8088"/>
                  </a:cubicBezTo>
                  <a:cubicBezTo>
                    <a:pt x="2028" y="7575"/>
                    <a:pt x="1691" y="6740"/>
                    <a:pt x="1649" y="5779"/>
                  </a:cubicBezTo>
                  <a:close/>
                  <a:moveTo>
                    <a:pt x="2737" y="6228"/>
                  </a:moveTo>
                  <a:lnTo>
                    <a:pt x="3832" y="6684"/>
                  </a:lnTo>
                  <a:lnTo>
                    <a:pt x="3116" y="8411"/>
                  </a:lnTo>
                  <a:cubicBezTo>
                    <a:pt x="2702" y="8137"/>
                    <a:pt x="2583" y="7295"/>
                    <a:pt x="2737" y="6228"/>
                  </a:cubicBezTo>
                  <a:close/>
                  <a:moveTo>
                    <a:pt x="4036" y="6768"/>
                  </a:moveTo>
                  <a:lnTo>
                    <a:pt x="5130" y="7225"/>
                  </a:lnTo>
                  <a:cubicBezTo>
                    <a:pt x="4532" y="8022"/>
                    <a:pt x="3911" y="8507"/>
                    <a:pt x="3438" y="8507"/>
                  </a:cubicBezTo>
                  <a:cubicBezTo>
                    <a:pt x="3395" y="8507"/>
                    <a:pt x="3353" y="8503"/>
                    <a:pt x="3313" y="8495"/>
                  </a:cubicBezTo>
                  <a:lnTo>
                    <a:pt x="4036" y="6768"/>
                  </a:lnTo>
                  <a:close/>
                  <a:moveTo>
                    <a:pt x="5339" y="7311"/>
                  </a:moveTo>
                  <a:lnTo>
                    <a:pt x="6204" y="7674"/>
                  </a:lnTo>
                  <a:cubicBezTo>
                    <a:pt x="5533" y="8279"/>
                    <a:pt x="4762" y="8626"/>
                    <a:pt x="4032" y="8626"/>
                  </a:cubicBezTo>
                  <a:cubicBezTo>
                    <a:pt x="3984" y="8626"/>
                    <a:pt x="3936" y="8624"/>
                    <a:pt x="3888" y="8621"/>
                  </a:cubicBezTo>
                  <a:cubicBezTo>
                    <a:pt x="4351" y="8418"/>
                    <a:pt x="4856" y="7962"/>
                    <a:pt x="5339" y="7311"/>
                  </a:cubicBezTo>
                  <a:close/>
                  <a:moveTo>
                    <a:pt x="6429" y="7765"/>
                  </a:moveTo>
                  <a:lnTo>
                    <a:pt x="7208" y="8088"/>
                  </a:lnTo>
                  <a:cubicBezTo>
                    <a:pt x="6509" y="8541"/>
                    <a:pt x="5698" y="8785"/>
                    <a:pt x="4869" y="8785"/>
                  </a:cubicBezTo>
                  <a:cubicBezTo>
                    <a:pt x="4782" y="8785"/>
                    <a:pt x="4695" y="8783"/>
                    <a:pt x="4608" y="8777"/>
                  </a:cubicBezTo>
                  <a:lnTo>
                    <a:pt x="4608" y="8777"/>
                  </a:lnTo>
                  <a:cubicBezTo>
                    <a:pt x="5239" y="8640"/>
                    <a:pt x="5868" y="8284"/>
                    <a:pt x="6429" y="7765"/>
                  </a:cubicBezTo>
                  <a:close/>
                  <a:moveTo>
                    <a:pt x="4859" y="0"/>
                  </a:moveTo>
                  <a:cubicBezTo>
                    <a:pt x="3690" y="0"/>
                    <a:pt x="2540" y="457"/>
                    <a:pt x="1677" y="1315"/>
                  </a:cubicBezTo>
                  <a:cubicBezTo>
                    <a:pt x="386" y="2599"/>
                    <a:pt x="0" y="4536"/>
                    <a:pt x="695" y="6214"/>
                  </a:cubicBezTo>
                  <a:cubicBezTo>
                    <a:pt x="1383" y="7898"/>
                    <a:pt x="3025" y="9000"/>
                    <a:pt x="4843" y="9007"/>
                  </a:cubicBezTo>
                  <a:cubicBezTo>
                    <a:pt x="6668" y="9007"/>
                    <a:pt x="8310" y="7912"/>
                    <a:pt x="9012" y="6235"/>
                  </a:cubicBezTo>
                  <a:cubicBezTo>
                    <a:pt x="9966" y="3940"/>
                    <a:pt x="8878" y="1301"/>
                    <a:pt x="6583" y="346"/>
                  </a:cubicBezTo>
                  <a:cubicBezTo>
                    <a:pt x="6026" y="113"/>
                    <a:pt x="5440" y="0"/>
                    <a:pt x="4859"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0" name="Google Shape;950;p38"/>
            <p:cNvSpPr/>
            <p:nvPr/>
          </p:nvSpPr>
          <p:spPr>
            <a:xfrm>
              <a:off x="3238600" y="1729375"/>
              <a:ext cx="202500" cy="91000"/>
            </a:xfrm>
            <a:custGeom>
              <a:rect b="b" l="l" r="r" t="t"/>
              <a:pathLst>
                <a:path extrusionOk="0" h="3640" w="8100">
                  <a:moveTo>
                    <a:pt x="286" y="0"/>
                  </a:moveTo>
                  <a:cubicBezTo>
                    <a:pt x="186" y="0"/>
                    <a:pt x="93" y="60"/>
                    <a:pt x="57" y="154"/>
                  </a:cubicBezTo>
                  <a:cubicBezTo>
                    <a:pt x="1" y="281"/>
                    <a:pt x="64" y="428"/>
                    <a:pt x="190" y="484"/>
                  </a:cubicBezTo>
                  <a:lnTo>
                    <a:pt x="7714" y="3621"/>
                  </a:lnTo>
                  <a:cubicBezTo>
                    <a:pt x="7746" y="3633"/>
                    <a:pt x="7779" y="3639"/>
                    <a:pt x="7812" y="3639"/>
                  </a:cubicBezTo>
                  <a:cubicBezTo>
                    <a:pt x="7913" y="3639"/>
                    <a:pt x="8006" y="3584"/>
                    <a:pt x="8044" y="3488"/>
                  </a:cubicBezTo>
                  <a:cubicBezTo>
                    <a:pt x="8100" y="3362"/>
                    <a:pt x="8037" y="3214"/>
                    <a:pt x="7910" y="3158"/>
                  </a:cubicBezTo>
                  <a:lnTo>
                    <a:pt x="387" y="21"/>
                  </a:lnTo>
                  <a:cubicBezTo>
                    <a:pt x="353" y="7"/>
                    <a:pt x="319" y="0"/>
                    <a:pt x="286"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1" name="Google Shape;951;p38"/>
            <p:cNvSpPr/>
            <p:nvPr/>
          </p:nvSpPr>
          <p:spPr>
            <a:xfrm>
              <a:off x="3284400" y="1791375"/>
              <a:ext cx="80550" cy="40200"/>
            </a:xfrm>
            <a:custGeom>
              <a:rect b="b" l="l" r="r" t="t"/>
              <a:pathLst>
                <a:path extrusionOk="0" h="1608" w="3222">
                  <a:moveTo>
                    <a:pt x="289" y="1"/>
                  </a:moveTo>
                  <a:cubicBezTo>
                    <a:pt x="188" y="1"/>
                    <a:pt x="94" y="58"/>
                    <a:pt x="56" y="159"/>
                  </a:cubicBezTo>
                  <a:cubicBezTo>
                    <a:pt x="0" y="285"/>
                    <a:pt x="63" y="433"/>
                    <a:pt x="190" y="482"/>
                  </a:cubicBezTo>
                  <a:lnTo>
                    <a:pt x="2836" y="1591"/>
                  </a:lnTo>
                  <a:cubicBezTo>
                    <a:pt x="2866" y="1602"/>
                    <a:pt x="2898" y="1607"/>
                    <a:pt x="2928" y="1607"/>
                  </a:cubicBezTo>
                  <a:cubicBezTo>
                    <a:pt x="3029" y="1607"/>
                    <a:pt x="3122" y="1547"/>
                    <a:pt x="3166" y="1450"/>
                  </a:cubicBezTo>
                  <a:cubicBezTo>
                    <a:pt x="3222" y="1324"/>
                    <a:pt x="3159" y="1176"/>
                    <a:pt x="3032" y="1127"/>
                  </a:cubicBezTo>
                  <a:lnTo>
                    <a:pt x="386" y="18"/>
                  </a:lnTo>
                  <a:cubicBezTo>
                    <a:pt x="354" y="7"/>
                    <a:pt x="321" y="1"/>
                    <a:pt x="289"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grpSp>
        <p:nvGrpSpPr>
          <p:cNvPr id="952" name="Google Shape;952;p38"/>
          <p:cNvGrpSpPr/>
          <p:nvPr/>
        </p:nvGrpSpPr>
        <p:grpSpPr>
          <a:xfrm>
            <a:off x="8132200" y="3534200"/>
            <a:ext cx="726425" cy="469475"/>
            <a:chOff x="3140175" y="2304475"/>
            <a:chExt cx="726425" cy="469475"/>
          </a:xfrm>
        </p:grpSpPr>
        <p:sp>
          <p:nvSpPr>
            <p:cNvPr id="953" name="Google Shape;953;p38"/>
            <p:cNvSpPr/>
            <p:nvPr/>
          </p:nvSpPr>
          <p:spPr>
            <a:xfrm>
              <a:off x="3140175" y="2420300"/>
              <a:ext cx="331100" cy="353650"/>
            </a:xfrm>
            <a:custGeom>
              <a:rect b="b" l="l" r="r" t="t"/>
              <a:pathLst>
                <a:path extrusionOk="0" h="14146" w="13244">
                  <a:moveTo>
                    <a:pt x="8750" y="1"/>
                  </a:moveTo>
                  <a:cubicBezTo>
                    <a:pt x="8635" y="1"/>
                    <a:pt x="8520" y="17"/>
                    <a:pt x="8408" y="51"/>
                  </a:cubicBezTo>
                  <a:lnTo>
                    <a:pt x="2169" y="1981"/>
                  </a:lnTo>
                  <a:cubicBezTo>
                    <a:pt x="779" y="2416"/>
                    <a:pt x="0" y="3890"/>
                    <a:pt x="428" y="5279"/>
                  </a:cubicBezTo>
                  <a:lnTo>
                    <a:pt x="2604" y="12291"/>
                  </a:lnTo>
                  <a:cubicBezTo>
                    <a:pt x="2952" y="13419"/>
                    <a:pt x="3989" y="14145"/>
                    <a:pt x="5111" y="14145"/>
                  </a:cubicBezTo>
                  <a:cubicBezTo>
                    <a:pt x="5370" y="14145"/>
                    <a:pt x="5634" y="14106"/>
                    <a:pt x="5896" y="14024"/>
                  </a:cubicBezTo>
                  <a:lnTo>
                    <a:pt x="12142" y="12094"/>
                  </a:lnTo>
                  <a:cubicBezTo>
                    <a:pt x="12444" y="11996"/>
                    <a:pt x="12697" y="11786"/>
                    <a:pt x="12844" y="11505"/>
                  </a:cubicBezTo>
                  <a:lnTo>
                    <a:pt x="13244" y="10754"/>
                  </a:lnTo>
                  <a:lnTo>
                    <a:pt x="10072" y="535"/>
                  </a:lnTo>
                  <a:lnTo>
                    <a:pt x="9321" y="142"/>
                  </a:lnTo>
                  <a:cubicBezTo>
                    <a:pt x="9143" y="49"/>
                    <a:pt x="8947" y="1"/>
                    <a:pt x="8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4" name="Google Shape;954;p38"/>
            <p:cNvSpPr/>
            <p:nvPr/>
          </p:nvSpPr>
          <p:spPr>
            <a:xfrm>
              <a:off x="3392125" y="2304475"/>
              <a:ext cx="474475" cy="398275"/>
            </a:xfrm>
            <a:custGeom>
              <a:rect b="b" l="l" r="r" t="t"/>
              <a:pathLst>
                <a:path extrusionOk="0" h="15931" w="18979">
                  <a:moveTo>
                    <a:pt x="13868" y="1"/>
                  </a:moveTo>
                  <a:cubicBezTo>
                    <a:pt x="13608" y="1"/>
                    <a:pt x="13344" y="40"/>
                    <a:pt x="13083" y="122"/>
                  </a:cubicBezTo>
                  <a:lnTo>
                    <a:pt x="1103" y="3834"/>
                  </a:lnTo>
                  <a:cubicBezTo>
                    <a:pt x="794" y="3926"/>
                    <a:pt x="541" y="4136"/>
                    <a:pt x="401" y="4417"/>
                  </a:cubicBezTo>
                  <a:lnTo>
                    <a:pt x="1" y="5175"/>
                  </a:lnTo>
                  <a:lnTo>
                    <a:pt x="3166" y="15394"/>
                  </a:lnTo>
                  <a:lnTo>
                    <a:pt x="3924" y="15794"/>
                  </a:lnTo>
                  <a:cubicBezTo>
                    <a:pt x="4093" y="15885"/>
                    <a:pt x="4283" y="15930"/>
                    <a:pt x="4476" y="15930"/>
                  </a:cubicBezTo>
                  <a:cubicBezTo>
                    <a:pt x="4594" y="15930"/>
                    <a:pt x="4714" y="15913"/>
                    <a:pt x="4829" y="15878"/>
                  </a:cubicBezTo>
                  <a:lnTo>
                    <a:pt x="16810" y="12165"/>
                  </a:lnTo>
                  <a:cubicBezTo>
                    <a:pt x="18199" y="11730"/>
                    <a:pt x="18978" y="10256"/>
                    <a:pt x="18550" y="8867"/>
                  </a:cubicBezTo>
                  <a:lnTo>
                    <a:pt x="16375" y="1855"/>
                  </a:lnTo>
                  <a:cubicBezTo>
                    <a:pt x="16027" y="727"/>
                    <a:pt x="14990" y="1"/>
                    <a:pt x="138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5" name="Google Shape;955;p38"/>
            <p:cNvSpPr/>
            <p:nvPr/>
          </p:nvSpPr>
          <p:spPr>
            <a:xfrm>
              <a:off x="3140175" y="2420300"/>
              <a:ext cx="273375" cy="161125"/>
            </a:xfrm>
            <a:custGeom>
              <a:rect b="b" l="l" r="r" t="t"/>
              <a:pathLst>
                <a:path extrusionOk="0" h="6445" w="10935">
                  <a:moveTo>
                    <a:pt x="8750" y="1"/>
                  </a:moveTo>
                  <a:cubicBezTo>
                    <a:pt x="8635" y="1"/>
                    <a:pt x="8520" y="17"/>
                    <a:pt x="8408" y="51"/>
                  </a:cubicBezTo>
                  <a:lnTo>
                    <a:pt x="2169" y="1981"/>
                  </a:lnTo>
                  <a:cubicBezTo>
                    <a:pt x="779" y="2416"/>
                    <a:pt x="0" y="3890"/>
                    <a:pt x="428" y="5279"/>
                  </a:cubicBezTo>
                  <a:lnTo>
                    <a:pt x="793" y="6444"/>
                  </a:lnTo>
                  <a:lnTo>
                    <a:pt x="10935" y="3307"/>
                  </a:lnTo>
                  <a:lnTo>
                    <a:pt x="10079" y="542"/>
                  </a:lnTo>
                  <a:lnTo>
                    <a:pt x="9321" y="142"/>
                  </a:lnTo>
                  <a:cubicBezTo>
                    <a:pt x="9143" y="49"/>
                    <a:pt x="8947" y="1"/>
                    <a:pt x="8750"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6" name="Google Shape;956;p38"/>
            <p:cNvSpPr/>
            <p:nvPr/>
          </p:nvSpPr>
          <p:spPr>
            <a:xfrm>
              <a:off x="3392125" y="2304475"/>
              <a:ext cx="418500" cy="198525"/>
            </a:xfrm>
            <a:custGeom>
              <a:rect b="b" l="l" r="r" t="t"/>
              <a:pathLst>
                <a:path extrusionOk="0" h="7941" w="16740">
                  <a:moveTo>
                    <a:pt x="13868" y="1"/>
                  </a:moveTo>
                  <a:cubicBezTo>
                    <a:pt x="13608" y="1"/>
                    <a:pt x="13344" y="40"/>
                    <a:pt x="13083" y="122"/>
                  </a:cubicBezTo>
                  <a:lnTo>
                    <a:pt x="1103" y="3834"/>
                  </a:lnTo>
                  <a:cubicBezTo>
                    <a:pt x="794" y="3926"/>
                    <a:pt x="541" y="4136"/>
                    <a:pt x="401" y="4417"/>
                  </a:cubicBezTo>
                  <a:lnTo>
                    <a:pt x="1" y="5175"/>
                  </a:lnTo>
                  <a:lnTo>
                    <a:pt x="857" y="7940"/>
                  </a:lnTo>
                  <a:lnTo>
                    <a:pt x="16740" y="3020"/>
                  </a:lnTo>
                  <a:lnTo>
                    <a:pt x="16382" y="1855"/>
                  </a:lnTo>
                  <a:cubicBezTo>
                    <a:pt x="16028" y="727"/>
                    <a:pt x="14990" y="1"/>
                    <a:pt x="13868"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7" name="Google Shape;957;p38"/>
            <p:cNvSpPr/>
            <p:nvPr/>
          </p:nvSpPr>
          <p:spPr>
            <a:xfrm>
              <a:off x="3473375" y="2445750"/>
              <a:ext cx="266375" cy="89375"/>
            </a:xfrm>
            <a:custGeom>
              <a:rect b="b" l="l" r="r" t="t"/>
              <a:pathLst>
                <a:path extrusionOk="0" h="3575" w="10655">
                  <a:moveTo>
                    <a:pt x="10311" y="0"/>
                  </a:moveTo>
                  <a:cubicBezTo>
                    <a:pt x="10290" y="0"/>
                    <a:pt x="10269" y="3"/>
                    <a:pt x="10247" y="8"/>
                  </a:cubicBezTo>
                  <a:lnTo>
                    <a:pt x="267" y="3103"/>
                  </a:lnTo>
                  <a:cubicBezTo>
                    <a:pt x="1" y="3201"/>
                    <a:pt x="95" y="3574"/>
                    <a:pt x="349" y="3574"/>
                  </a:cubicBezTo>
                  <a:cubicBezTo>
                    <a:pt x="370" y="3574"/>
                    <a:pt x="392" y="3572"/>
                    <a:pt x="414" y="3567"/>
                  </a:cubicBezTo>
                  <a:lnTo>
                    <a:pt x="10394" y="478"/>
                  </a:lnTo>
                  <a:cubicBezTo>
                    <a:pt x="10654" y="375"/>
                    <a:pt x="10560" y="0"/>
                    <a:pt x="10311"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8" name="Google Shape;958;p38"/>
            <p:cNvSpPr/>
            <p:nvPr/>
          </p:nvSpPr>
          <p:spPr>
            <a:xfrm>
              <a:off x="3446500" y="2407475"/>
              <a:ext cx="114925" cy="42475"/>
            </a:xfrm>
            <a:custGeom>
              <a:rect b="b" l="l" r="r" t="t"/>
              <a:pathLst>
                <a:path extrusionOk="0" h="1699" w="4597">
                  <a:moveTo>
                    <a:pt x="4254" y="0"/>
                  </a:moveTo>
                  <a:cubicBezTo>
                    <a:pt x="4232" y="0"/>
                    <a:pt x="4209" y="3"/>
                    <a:pt x="4184" y="9"/>
                  </a:cubicBezTo>
                  <a:lnTo>
                    <a:pt x="282" y="1216"/>
                  </a:lnTo>
                  <a:cubicBezTo>
                    <a:pt x="1" y="1306"/>
                    <a:pt x="98" y="1698"/>
                    <a:pt x="351" y="1698"/>
                  </a:cubicBezTo>
                  <a:cubicBezTo>
                    <a:pt x="376" y="1698"/>
                    <a:pt x="402" y="1695"/>
                    <a:pt x="429" y="1687"/>
                  </a:cubicBezTo>
                  <a:lnTo>
                    <a:pt x="4332" y="472"/>
                  </a:lnTo>
                  <a:cubicBezTo>
                    <a:pt x="4596" y="376"/>
                    <a:pt x="4505" y="0"/>
                    <a:pt x="4254"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59" name="Google Shape;959;p38"/>
            <p:cNvSpPr/>
            <p:nvPr/>
          </p:nvSpPr>
          <p:spPr>
            <a:xfrm>
              <a:off x="3591300" y="2381275"/>
              <a:ext cx="51050" cy="22950"/>
            </a:xfrm>
            <a:custGeom>
              <a:rect b="b" l="l" r="r" t="t"/>
              <a:pathLst>
                <a:path extrusionOk="0" h="918" w="2042">
                  <a:moveTo>
                    <a:pt x="1688" y="0"/>
                  </a:moveTo>
                  <a:cubicBezTo>
                    <a:pt x="1659" y="0"/>
                    <a:pt x="1627" y="6"/>
                    <a:pt x="1593" y="18"/>
                  </a:cubicBezTo>
                  <a:lnTo>
                    <a:pt x="266" y="440"/>
                  </a:lnTo>
                  <a:cubicBezTo>
                    <a:pt x="0" y="543"/>
                    <a:pt x="94" y="918"/>
                    <a:pt x="349" y="918"/>
                  </a:cubicBezTo>
                  <a:cubicBezTo>
                    <a:pt x="369" y="918"/>
                    <a:pt x="391" y="915"/>
                    <a:pt x="414" y="910"/>
                  </a:cubicBezTo>
                  <a:lnTo>
                    <a:pt x="1740" y="489"/>
                  </a:lnTo>
                  <a:cubicBezTo>
                    <a:pt x="2042" y="413"/>
                    <a:pt x="1944" y="0"/>
                    <a:pt x="1688"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0" name="Google Shape;960;p38"/>
            <p:cNvSpPr/>
            <p:nvPr/>
          </p:nvSpPr>
          <p:spPr>
            <a:xfrm>
              <a:off x="3261775" y="2666800"/>
              <a:ext cx="142775" cy="51050"/>
            </a:xfrm>
            <a:custGeom>
              <a:rect b="b" l="l" r="r" t="t"/>
              <a:pathLst>
                <a:path extrusionOk="0" h="2042" w="5711">
                  <a:moveTo>
                    <a:pt x="5374" y="0"/>
                  </a:moveTo>
                  <a:cubicBezTo>
                    <a:pt x="5352" y="0"/>
                    <a:pt x="5330" y="3"/>
                    <a:pt x="5306" y="9"/>
                  </a:cubicBezTo>
                  <a:lnTo>
                    <a:pt x="302" y="1561"/>
                  </a:lnTo>
                  <a:cubicBezTo>
                    <a:pt x="0" y="1630"/>
                    <a:pt x="98" y="2042"/>
                    <a:pt x="353" y="2042"/>
                  </a:cubicBezTo>
                  <a:cubicBezTo>
                    <a:pt x="383" y="2042"/>
                    <a:pt x="415" y="2036"/>
                    <a:pt x="449" y="2024"/>
                  </a:cubicBezTo>
                  <a:lnTo>
                    <a:pt x="5446" y="473"/>
                  </a:lnTo>
                  <a:cubicBezTo>
                    <a:pt x="5711" y="376"/>
                    <a:pt x="5619" y="0"/>
                    <a:pt x="537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1" name="Google Shape;961;p38"/>
            <p:cNvSpPr/>
            <p:nvPr/>
          </p:nvSpPr>
          <p:spPr>
            <a:xfrm>
              <a:off x="3300725" y="2711150"/>
              <a:ext cx="75450" cy="30225"/>
            </a:xfrm>
            <a:custGeom>
              <a:rect b="b" l="l" r="r" t="t"/>
              <a:pathLst>
                <a:path extrusionOk="0" h="1209" w="3018">
                  <a:moveTo>
                    <a:pt x="2664" y="0"/>
                  </a:moveTo>
                  <a:cubicBezTo>
                    <a:pt x="2635" y="0"/>
                    <a:pt x="2603" y="6"/>
                    <a:pt x="2569" y="18"/>
                  </a:cubicBezTo>
                  <a:lnTo>
                    <a:pt x="302" y="720"/>
                  </a:lnTo>
                  <a:cubicBezTo>
                    <a:pt x="0" y="795"/>
                    <a:pt x="92" y="1208"/>
                    <a:pt x="347" y="1208"/>
                  </a:cubicBezTo>
                  <a:cubicBezTo>
                    <a:pt x="376" y="1208"/>
                    <a:pt x="408" y="1203"/>
                    <a:pt x="442" y="1190"/>
                  </a:cubicBezTo>
                  <a:lnTo>
                    <a:pt x="2716" y="488"/>
                  </a:lnTo>
                  <a:cubicBezTo>
                    <a:pt x="3018" y="413"/>
                    <a:pt x="2920" y="0"/>
                    <a:pt x="266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2" name="Google Shape;962;p38"/>
            <p:cNvSpPr/>
            <p:nvPr/>
          </p:nvSpPr>
          <p:spPr>
            <a:xfrm>
              <a:off x="3490625" y="2500750"/>
              <a:ext cx="267175" cy="89675"/>
            </a:xfrm>
            <a:custGeom>
              <a:rect b="b" l="l" r="r" t="t"/>
              <a:pathLst>
                <a:path extrusionOk="0" h="3587" w="10687">
                  <a:moveTo>
                    <a:pt x="10334" y="1"/>
                  </a:moveTo>
                  <a:cubicBezTo>
                    <a:pt x="10304" y="1"/>
                    <a:pt x="10272" y="7"/>
                    <a:pt x="10238" y="19"/>
                  </a:cubicBezTo>
                  <a:lnTo>
                    <a:pt x="265" y="3114"/>
                  </a:lnTo>
                  <a:cubicBezTo>
                    <a:pt x="0" y="3211"/>
                    <a:pt x="91" y="3587"/>
                    <a:pt x="337" y="3587"/>
                  </a:cubicBezTo>
                  <a:cubicBezTo>
                    <a:pt x="359" y="3587"/>
                    <a:pt x="381" y="3584"/>
                    <a:pt x="405" y="3577"/>
                  </a:cubicBezTo>
                  <a:lnTo>
                    <a:pt x="10385" y="489"/>
                  </a:lnTo>
                  <a:cubicBezTo>
                    <a:pt x="10687" y="414"/>
                    <a:pt x="10589" y="1"/>
                    <a:pt x="10334"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3" name="Google Shape;963;p38"/>
            <p:cNvSpPr/>
            <p:nvPr/>
          </p:nvSpPr>
          <p:spPr>
            <a:xfrm>
              <a:off x="3507075" y="2592950"/>
              <a:ext cx="145800" cy="51975"/>
            </a:xfrm>
            <a:custGeom>
              <a:rect b="b" l="l" r="r" t="t"/>
              <a:pathLst>
                <a:path extrusionOk="0" h="2079" w="5832">
                  <a:moveTo>
                    <a:pt x="5483" y="1"/>
                  </a:moveTo>
                  <a:cubicBezTo>
                    <a:pt x="5462" y="1"/>
                    <a:pt x="5441" y="3"/>
                    <a:pt x="5418" y="9"/>
                  </a:cubicBezTo>
                  <a:lnTo>
                    <a:pt x="280" y="1602"/>
                  </a:lnTo>
                  <a:cubicBezTo>
                    <a:pt x="1" y="1691"/>
                    <a:pt x="89" y="2079"/>
                    <a:pt x="338" y="2079"/>
                  </a:cubicBezTo>
                  <a:cubicBezTo>
                    <a:pt x="364" y="2079"/>
                    <a:pt x="391" y="2074"/>
                    <a:pt x="421" y="2065"/>
                  </a:cubicBezTo>
                  <a:lnTo>
                    <a:pt x="5565" y="479"/>
                  </a:lnTo>
                  <a:cubicBezTo>
                    <a:pt x="5831" y="375"/>
                    <a:pt x="5737" y="1"/>
                    <a:pt x="5483"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4" name="Google Shape;964;p38"/>
            <p:cNvSpPr/>
            <p:nvPr/>
          </p:nvSpPr>
          <p:spPr>
            <a:xfrm>
              <a:off x="3223325" y="2561750"/>
              <a:ext cx="172525" cy="104375"/>
            </a:xfrm>
            <a:custGeom>
              <a:rect b="b" l="l" r="r" t="t"/>
              <a:pathLst>
                <a:path extrusionOk="0" h="4175" w="6901">
                  <a:moveTo>
                    <a:pt x="1678" y="0"/>
                  </a:moveTo>
                  <a:lnTo>
                    <a:pt x="1201" y="358"/>
                  </a:lnTo>
                  <a:lnTo>
                    <a:pt x="3033" y="2113"/>
                  </a:lnTo>
                  <a:cubicBezTo>
                    <a:pt x="2064" y="2597"/>
                    <a:pt x="1173" y="3053"/>
                    <a:pt x="1159" y="3060"/>
                  </a:cubicBezTo>
                  <a:lnTo>
                    <a:pt x="443" y="2583"/>
                  </a:lnTo>
                  <a:lnTo>
                    <a:pt x="1" y="2773"/>
                  </a:lnTo>
                  <a:lnTo>
                    <a:pt x="815" y="4015"/>
                  </a:lnTo>
                  <a:cubicBezTo>
                    <a:pt x="928" y="4120"/>
                    <a:pt x="1074" y="4175"/>
                    <a:pt x="1223" y="4175"/>
                  </a:cubicBezTo>
                  <a:cubicBezTo>
                    <a:pt x="1323" y="4175"/>
                    <a:pt x="1424" y="4150"/>
                    <a:pt x="1517" y="4099"/>
                  </a:cubicBezTo>
                  <a:lnTo>
                    <a:pt x="6458" y="1622"/>
                  </a:lnTo>
                  <a:cubicBezTo>
                    <a:pt x="6767" y="1467"/>
                    <a:pt x="6900" y="1123"/>
                    <a:pt x="6767" y="850"/>
                  </a:cubicBezTo>
                  <a:cubicBezTo>
                    <a:pt x="6712" y="742"/>
                    <a:pt x="6543" y="702"/>
                    <a:pt x="6339" y="702"/>
                  </a:cubicBezTo>
                  <a:cubicBezTo>
                    <a:pt x="6025" y="702"/>
                    <a:pt x="5628" y="798"/>
                    <a:pt x="5440" y="892"/>
                  </a:cubicBezTo>
                  <a:lnTo>
                    <a:pt x="4352" y="1439"/>
                  </a:lnTo>
                  <a:lnTo>
                    <a:pt x="1678" y="0"/>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65" name="Google Shape;965;p38"/>
            <p:cNvSpPr/>
            <p:nvPr/>
          </p:nvSpPr>
          <p:spPr>
            <a:xfrm>
              <a:off x="3376875" y="2425775"/>
              <a:ext cx="94400" cy="278825"/>
            </a:xfrm>
            <a:custGeom>
              <a:rect b="b" l="l" r="r" t="t"/>
              <a:pathLst>
                <a:path extrusionOk="0" h="11153" w="3776">
                  <a:moveTo>
                    <a:pt x="0" y="0"/>
                  </a:moveTo>
                  <a:lnTo>
                    <a:pt x="3453" y="11152"/>
                  </a:lnTo>
                  <a:lnTo>
                    <a:pt x="3776" y="10542"/>
                  </a:lnTo>
                  <a:lnTo>
                    <a:pt x="611" y="323"/>
                  </a:lnTo>
                  <a:close/>
                </a:path>
              </a:pathLst>
            </a:custGeom>
            <a:solidFill>
              <a:srgbClr val="B5B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966" name="Google Shape;966;p38"/>
          <p:cNvSpPr/>
          <p:nvPr/>
        </p:nvSpPr>
        <p:spPr>
          <a:xfrm>
            <a:off x="597375" y="10635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967" name="Google Shape;967;p38"/>
          <p:cNvSpPr/>
          <p:nvPr/>
        </p:nvSpPr>
        <p:spPr>
          <a:xfrm>
            <a:off x="4690125" y="10635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968" name="Google Shape;96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39"/>
          <p:cNvSpPr/>
          <p:nvPr/>
        </p:nvSpPr>
        <p:spPr>
          <a:xfrm>
            <a:off x="5675326" y="3127475"/>
            <a:ext cx="919500" cy="92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74" name="Google Shape;974;p39"/>
          <p:cNvSpPr/>
          <p:nvPr/>
        </p:nvSpPr>
        <p:spPr>
          <a:xfrm>
            <a:off x="6369603" y="1372050"/>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58,5%</a:t>
            </a:r>
            <a:endParaRPr i="0" sz="1400" u="none" cap="none" strike="noStrike">
              <a:solidFill>
                <a:schemeClr val="lt1"/>
              </a:solidFill>
              <a:latin typeface="Calibri"/>
              <a:ea typeface="Calibri"/>
              <a:cs typeface="Calibri"/>
              <a:sym typeface="Calibri"/>
            </a:endParaRPr>
          </a:p>
        </p:txBody>
      </p:sp>
      <p:sp>
        <p:nvSpPr>
          <p:cNvPr id="975" name="Google Shape;975;p39"/>
          <p:cNvSpPr/>
          <p:nvPr/>
        </p:nvSpPr>
        <p:spPr>
          <a:xfrm>
            <a:off x="6369603" y="1657158"/>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32,8%</a:t>
            </a:r>
            <a:endParaRPr i="0" sz="1400" u="none" cap="none" strike="noStrike">
              <a:solidFill>
                <a:schemeClr val="lt1"/>
              </a:solidFill>
              <a:latin typeface="Calibri"/>
              <a:ea typeface="Calibri"/>
              <a:cs typeface="Calibri"/>
              <a:sym typeface="Calibri"/>
            </a:endParaRPr>
          </a:p>
        </p:txBody>
      </p:sp>
      <p:sp>
        <p:nvSpPr>
          <p:cNvPr id="976" name="Google Shape;976;p39"/>
          <p:cNvSpPr/>
          <p:nvPr/>
        </p:nvSpPr>
        <p:spPr>
          <a:xfrm>
            <a:off x="6416075" y="2217250"/>
            <a:ext cx="20898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1,5%</a:t>
            </a:r>
            <a:endParaRPr i="0" sz="1400" u="none" cap="none" strike="noStrike">
              <a:solidFill>
                <a:schemeClr val="lt1"/>
              </a:solidFill>
              <a:latin typeface="Calibri"/>
              <a:ea typeface="Calibri"/>
              <a:cs typeface="Calibri"/>
              <a:sym typeface="Calibri"/>
            </a:endParaRPr>
          </a:p>
        </p:txBody>
      </p:sp>
      <p:sp>
        <p:nvSpPr>
          <p:cNvPr id="977" name="Google Shape;977;p39"/>
          <p:cNvSpPr txBox="1"/>
          <p:nvPr>
            <p:ph idx="4294967295" type="ctrTitle"/>
          </p:nvPr>
        </p:nvSpPr>
        <p:spPr>
          <a:xfrm>
            <a:off x="5044728" y="1372050"/>
            <a:ext cx="1203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AFRICA</a:t>
            </a:r>
            <a:endParaRPr i="0" sz="1400" u="none" cap="none" strike="noStrike">
              <a:solidFill>
                <a:schemeClr val="dk1"/>
              </a:solidFill>
              <a:latin typeface="Calibri"/>
              <a:ea typeface="Calibri"/>
              <a:cs typeface="Calibri"/>
              <a:sym typeface="Calibri"/>
            </a:endParaRPr>
          </a:p>
        </p:txBody>
      </p:sp>
      <p:sp>
        <p:nvSpPr>
          <p:cNvPr id="978" name="Google Shape;978;p39"/>
          <p:cNvSpPr txBox="1"/>
          <p:nvPr>
            <p:ph idx="4294967295" type="ctrTitle"/>
          </p:nvPr>
        </p:nvSpPr>
        <p:spPr>
          <a:xfrm>
            <a:off x="5044728" y="1647950"/>
            <a:ext cx="1203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EUROPA</a:t>
            </a:r>
            <a:endParaRPr i="0" sz="1400" u="none" cap="none" strike="noStrike">
              <a:solidFill>
                <a:schemeClr val="dk1"/>
              </a:solidFill>
              <a:latin typeface="Calibri"/>
              <a:ea typeface="Calibri"/>
              <a:cs typeface="Calibri"/>
              <a:sym typeface="Calibri"/>
            </a:endParaRPr>
          </a:p>
        </p:txBody>
      </p:sp>
      <p:sp>
        <p:nvSpPr>
          <p:cNvPr id="979" name="Google Shape;979;p39"/>
          <p:cNvSpPr txBox="1"/>
          <p:nvPr>
            <p:ph idx="4294967295" type="ctrTitle"/>
          </p:nvPr>
        </p:nvSpPr>
        <p:spPr>
          <a:xfrm>
            <a:off x="5091191" y="2217238"/>
            <a:ext cx="1203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ASIA</a:t>
            </a:r>
            <a:endParaRPr i="0" sz="1400" u="none" cap="none" strike="noStrike">
              <a:solidFill>
                <a:schemeClr val="dk1"/>
              </a:solidFill>
              <a:latin typeface="Calibri"/>
              <a:ea typeface="Calibri"/>
              <a:cs typeface="Calibri"/>
              <a:sym typeface="Calibri"/>
            </a:endParaRPr>
          </a:p>
        </p:txBody>
      </p:sp>
      <p:sp>
        <p:nvSpPr>
          <p:cNvPr id="980" name="Google Shape;980;p39"/>
          <p:cNvSpPr/>
          <p:nvPr/>
        </p:nvSpPr>
        <p:spPr>
          <a:xfrm>
            <a:off x="6369600" y="2217250"/>
            <a:ext cx="1224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81" name="Google Shape;981;p39"/>
          <p:cNvSpPr txBox="1"/>
          <p:nvPr>
            <p:ph idx="4294967295" type="ctrTitle"/>
          </p:nvPr>
        </p:nvSpPr>
        <p:spPr>
          <a:xfrm>
            <a:off x="5498778" y="3267125"/>
            <a:ext cx="1272600" cy="6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4400">
                <a:solidFill>
                  <a:schemeClr val="accent1"/>
                </a:solidFill>
                <a:latin typeface="Calibri"/>
                <a:ea typeface="Calibri"/>
                <a:cs typeface="Calibri"/>
                <a:sym typeface="Calibri"/>
              </a:rPr>
              <a:t>67</a:t>
            </a:r>
            <a:endParaRPr i="0" sz="4400" u="none" cap="none" strike="noStrike">
              <a:solidFill>
                <a:schemeClr val="accent1"/>
              </a:solidFill>
              <a:latin typeface="Calibri"/>
              <a:ea typeface="Calibri"/>
              <a:cs typeface="Calibri"/>
              <a:sym typeface="Calibri"/>
            </a:endParaRPr>
          </a:p>
        </p:txBody>
      </p:sp>
      <p:sp>
        <p:nvSpPr>
          <p:cNvPr id="982" name="Google Shape;982;p39"/>
          <p:cNvSpPr txBox="1"/>
          <p:nvPr>
            <p:ph idx="4294967295" type="ctrTitle"/>
          </p:nvPr>
        </p:nvSpPr>
        <p:spPr>
          <a:xfrm>
            <a:off x="6631716" y="3267125"/>
            <a:ext cx="18813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dvent Pro Medium"/>
              <a:buNone/>
            </a:pPr>
            <a:r>
              <a:rPr lang="en" sz="2000">
                <a:solidFill>
                  <a:schemeClr val="lt1"/>
                </a:solidFill>
                <a:latin typeface="Calibri"/>
                <a:ea typeface="Calibri"/>
                <a:cs typeface="Calibri"/>
                <a:sym typeface="Calibri"/>
              </a:rPr>
              <a:t>Aeroporti</a:t>
            </a:r>
            <a:endParaRPr i="0" sz="1600" u="none" cap="none" strike="noStrike">
              <a:solidFill>
                <a:schemeClr val="dk1"/>
              </a:solidFill>
              <a:latin typeface="Calibri"/>
              <a:ea typeface="Calibri"/>
              <a:cs typeface="Calibri"/>
              <a:sym typeface="Calibri"/>
            </a:endParaRPr>
          </a:p>
        </p:txBody>
      </p:sp>
      <p:sp>
        <p:nvSpPr>
          <p:cNvPr id="983" name="Google Shape;983;p3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Region Code nel 2010 </a:t>
            </a:r>
            <a:endParaRPr b="1">
              <a:latin typeface="Calibri"/>
              <a:ea typeface="Calibri"/>
              <a:cs typeface="Calibri"/>
              <a:sym typeface="Calibri"/>
            </a:endParaRPr>
          </a:p>
        </p:txBody>
      </p:sp>
      <p:sp>
        <p:nvSpPr>
          <p:cNvPr id="984" name="Google Shape;984;p39"/>
          <p:cNvSpPr/>
          <p:nvPr/>
        </p:nvSpPr>
        <p:spPr>
          <a:xfrm>
            <a:off x="6369600" y="1652325"/>
            <a:ext cx="6933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85" name="Google Shape;985;p39"/>
          <p:cNvSpPr/>
          <p:nvPr/>
        </p:nvSpPr>
        <p:spPr>
          <a:xfrm>
            <a:off x="6369600" y="1372050"/>
            <a:ext cx="12726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86" name="Google Shape;986;p39"/>
          <p:cNvSpPr txBox="1"/>
          <p:nvPr>
            <p:ph idx="4294967295" type="ctrTitle"/>
          </p:nvPr>
        </p:nvSpPr>
        <p:spPr>
          <a:xfrm>
            <a:off x="5044737" y="2493138"/>
            <a:ext cx="1272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AMERICA</a:t>
            </a:r>
            <a:endParaRPr i="0" sz="1400" u="none" cap="none" strike="noStrike">
              <a:solidFill>
                <a:schemeClr val="dk1"/>
              </a:solidFill>
              <a:latin typeface="Calibri"/>
              <a:ea typeface="Calibri"/>
              <a:cs typeface="Calibri"/>
              <a:sym typeface="Calibri"/>
            </a:endParaRPr>
          </a:p>
        </p:txBody>
      </p:sp>
      <p:pic>
        <p:nvPicPr>
          <p:cNvPr id="987" name="Google Shape;987;p39" title="Grafico"/>
          <p:cNvPicPr preferRelativeResize="0"/>
          <p:nvPr/>
        </p:nvPicPr>
        <p:blipFill>
          <a:blip r:embed="rId3">
            <a:alphaModFix/>
          </a:blip>
          <a:stretch>
            <a:fillRect/>
          </a:stretch>
        </p:blipFill>
        <p:spPr>
          <a:xfrm>
            <a:off x="473200" y="1372050"/>
            <a:ext cx="4478925" cy="2769474"/>
          </a:xfrm>
          <a:prstGeom prst="rect">
            <a:avLst/>
          </a:prstGeom>
          <a:noFill/>
          <a:ln>
            <a:noFill/>
          </a:ln>
        </p:spPr>
      </p:pic>
      <p:sp>
        <p:nvSpPr>
          <p:cNvPr id="988" name="Google Shape;988;p39"/>
          <p:cNvSpPr/>
          <p:nvPr/>
        </p:nvSpPr>
        <p:spPr>
          <a:xfrm>
            <a:off x="6416075" y="2483948"/>
            <a:ext cx="20898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1,5%</a:t>
            </a:r>
            <a:endParaRPr i="0" sz="1400" u="none" cap="none" strike="noStrike">
              <a:solidFill>
                <a:schemeClr val="lt1"/>
              </a:solidFill>
              <a:latin typeface="Calibri"/>
              <a:ea typeface="Calibri"/>
              <a:cs typeface="Calibri"/>
              <a:sym typeface="Calibri"/>
            </a:endParaRPr>
          </a:p>
        </p:txBody>
      </p:sp>
      <p:sp>
        <p:nvSpPr>
          <p:cNvPr id="989" name="Google Shape;989;p39"/>
          <p:cNvSpPr/>
          <p:nvPr/>
        </p:nvSpPr>
        <p:spPr>
          <a:xfrm>
            <a:off x="6365833" y="2483950"/>
            <a:ext cx="1224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90" name="Google Shape;990;p39"/>
          <p:cNvSpPr txBox="1"/>
          <p:nvPr>
            <p:ph idx="4294967295" type="ctrTitle"/>
          </p:nvPr>
        </p:nvSpPr>
        <p:spPr>
          <a:xfrm>
            <a:off x="4436025" y="1927550"/>
            <a:ext cx="1881300" cy="19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2800"/>
              <a:buFont typeface="Advent Pro Medium"/>
              <a:buNone/>
            </a:pPr>
            <a:r>
              <a:rPr lang="en" sz="1400">
                <a:latin typeface="Calibri"/>
                <a:ea typeface="Calibri"/>
                <a:cs typeface="Calibri"/>
                <a:sym typeface="Calibri"/>
              </a:rPr>
              <a:t>MEDIO ORIENTE</a:t>
            </a:r>
            <a:endParaRPr sz="1400">
              <a:latin typeface="Calibri"/>
              <a:ea typeface="Calibri"/>
              <a:cs typeface="Calibri"/>
              <a:sym typeface="Calibri"/>
            </a:endParaRPr>
          </a:p>
        </p:txBody>
      </p:sp>
      <p:sp>
        <p:nvSpPr>
          <p:cNvPr id="991" name="Google Shape;991;p39"/>
          <p:cNvSpPr/>
          <p:nvPr/>
        </p:nvSpPr>
        <p:spPr>
          <a:xfrm>
            <a:off x="6369603" y="1932590"/>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6,0%</a:t>
            </a:r>
            <a:endParaRPr i="0" sz="1400" u="none" cap="none" strike="noStrike">
              <a:solidFill>
                <a:schemeClr val="lt1"/>
              </a:solidFill>
              <a:latin typeface="Calibri"/>
              <a:ea typeface="Calibri"/>
              <a:cs typeface="Calibri"/>
              <a:sym typeface="Calibri"/>
            </a:endParaRPr>
          </a:p>
        </p:txBody>
      </p:sp>
      <p:sp>
        <p:nvSpPr>
          <p:cNvPr id="992" name="Google Shape;992;p39"/>
          <p:cNvSpPr/>
          <p:nvPr/>
        </p:nvSpPr>
        <p:spPr>
          <a:xfrm>
            <a:off x="6365826" y="1937200"/>
            <a:ext cx="2220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93" name="Google Shape;993;p39"/>
          <p:cNvSpPr/>
          <p:nvPr/>
        </p:nvSpPr>
        <p:spPr>
          <a:xfrm flipH="1">
            <a:off x="-97"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994" name="Google Shape;994;p39"/>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995" name="Google Shape;99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0"/>
          <p:cNvSpPr/>
          <p:nvPr/>
        </p:nvSpPr>
        <p:spPr>
          <a:xfrm>
            <a:off x="5675463" y="3164450"/>
            <a:ext cx="919500" cy="92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01" name="Google Shape;1001;p40"/>
          <p:cNvSpPr/>
          <p:nvPr/>
        </p:nvSpPr>
        <p:spPr>
          <a:xfrm>
            <a:off x="6366128" y="1306600"/>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53,4%</a:t>
            </a:r>
            <a:endParaRPr i="0" sz="1400" u="none" cap="none" strike="noStrike">
              <a:solidFill>
                <a:schemeClr val="lt1"/>
              </a:solidFill>
              <a:latin typeface="Calibri"/>
              <a:ea typeface="Calibri"/>
              <a:cs typeface="Calibri"/>
              <a:sym typeface="Calibri"/>
            </a:endParaRPr>
          </a:p>
        </p:txBody>
      </p:sp>
      <p:sp>
        <p:nvSpPr>
          <p:cNvPr id="1002" name="Google Shape;1002;p40"/>
          <p:cNvSpPr/>
          <p:nvPr/>
        </p:nvSpPr>
        <p:spPr>
          <a:xfrm>
            <a:off x="6366128" y="1591708"/>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36,9%</a:t>
            </a:r>
            <a:endParaRPr i="0" sz="1400" u="none" cap="none" strike="noStrike">
              <a:solidFill>
                <a:schemeClr val="lt1"/>
              </a:solidFill>
              <a:latin typeface="Calibri"/>
              <a:ea typeface="Calibri"/>
              <a:cs typeface="Calibri"/>
              <a:sym typeface="Calibri"/>
            </a:endParaRPr>
          </a:p>
        </p:txBody>
      </p:sp>
      <p:sp>
        <p:nvSpPr>
          <p:cNvPr id="1003" name="Google Shape;1003;p40"/>
          <p:cNvSpPr/>
          <p:nvPr/>
        </p:nvSpPr>
        <p:spPr>
          <a:xfrm>
            <a:off x="6366128" y="1858403"/>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6,8%</a:t>
            </a:r>
            <a:endParaRPr i="0" sz="1400" u="none" cap="none" strike="noStrike">
              <a:solidFill>
                <a:schemeClr val="lt1"/>
              </a:solidFill>
              <a:latin typeface="Calibri"/>
              <a:ea typeface="Calibri"/>
              <a:cs typeface="Calibri"/>
              <a:sym typeface="Calibri"/>
            </a:endParaRPr>
          </a:p>
        </p:txBody>
      </p:sp>
      <p:sp>
        <p:nvSpPr>
          <p:cNvPr id="1004" name="Google Shape;1004;p40"/>
          <p:cNvSpPr txBox="1"/>
          <p:nvPr>
            <p:ph idx="4294967295" type="ctrTitle"/>
          </p:nvPr>
        </p:nvSpPr>
        <p:spPr>
          <a:xfrm>
            <a:off x="5041253" y="1306600"/>
            <a:ext cx="1203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AFRICA</a:t>
            </a:r>
            <a:endParaRPr i="0" sz="1400" u="none" cap="none" strike="noStrike">
              <a:solidFill>
                <a:schemeClr val="dk1"/>
              </a:solidFill>
              <a:latin typeface="Calibri"/>
              <a:ea typeface="Calibri"/>
              <a:cs typeface="Calibri"/>
              <a:sym typeface="Calibri"/>
            </a:endParaRPr>
          </a:p>
        </p:txBody>
      </p:sp>
      <p:sp>
        <p:nvSpPr>
          <p:cNvPr id="1005" name="Google Shape;1005;p40"/>
          <p:cNvSpPr txBox="1"/>
          <p:nvPr>
            <p:ph idx="4294967295" type="ctrTitle"/>
          </p:nvPr>
        </p:nvSpPr>
        <p:spPr>
          <a:xfrm>
            <a:off x="5041253" y="1582500"/>
            <a:ext cx="1203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EUROPA</a:t>
            </a:r>
            <a:endParaRPr i="0" sz="1400" u="none" cap="none" strike="noStrike">
              <a:solidFill>
                <a:schemeClr val="dk1"/>
              </a:solidFill>
              <a:latin typeface="Calibri"/>
              <a:ea typeface="Calibri"/>
              <a:cs typeface="Calibri"/>
              <a:sym typeface="Calibri"/>
            </a:endParaRPr>
          </a:p>
        </p:txBody>
      </p:sp>
      <p:sp>
        <p:nvSpPr>
          <p:cNvPr id="1006" name="Google Shape;1006;p40"/>
          <p:cNvSpPr txBox="1"/>
          <p:nvPr>
            <p:ph idx="4294967295" type="ctrTitle"/>
          </p:nvPr>
        </p:nvSpPr>
        <p:spPr>
          <a:xfrm>
            <a:off x="4772624" y="1858400"/>
            <a:ext cx="14721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MEDIO ORIENTE</a:t>
            </a:r>
            <a:endParaRPr i="0" sz="1400" u="none" cap="none" strike="noStrike">
              <a:solidFill>
                <a:schemeClr val="dk1"/>
              </a:solidFill>
              <a:latin typeface="Calibri"/>
              <a:ea typeface="Calibri"/>
              <a:cs typeface="Calibri"/>
              <a:sym typeface="Calibri"/>
            </a:endParaRPr>
          </a:p>
        </p:txBody>
      </p:sp>
      <p:sp>
        <p:nvSpPr>
          <p:cNvPr id="1007" name="Google Shape;1007;p40"/>
          <p:cNvSpPr/>
          <p:nvPr/>
        </p:nvSpPr>
        <p:spPr>
          <a:xfrm>
            <a:off x="6366128" y="1858400"/>
            <a:ext cx="1968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08" name="Google Shape;1008;p40"/>
          <p:cNvSpPr txBox="1"/>
          <p:nvPr>
            <p:ph idx="4294967295" type="ctrTitle"/>
          </p:nvPr>
        </p:nvSpPr>
        <p:spPr>
          <a:xfrm>
            <a:off x="5498916" y="3304100"/>
            <a:ext cx="1272600" cy="6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4400">
                <a:solidFill>
                  <a:schemeClr val="accent1"/>
                </a:solidFill>
                <a:latin typeface="Calibri"/>
                <a:ea typeface="Calibri"/>
                <a:cs typeface="Calibri"/>
                <a:sym typeface="Calibri"/>
              </a:rPr>
              <a:t>73</a:t>
            </a:r>
            <a:endParaRPr i="0" sz="4400" u="none" cap="none" strike="noStrike">
              <a:solidFill>
                <a:schemeClr val="accent1"/>
              </a:solidFill>
              <a:latin typeface="Calibri"/>
              <a:ea typeface="Calibri"/>
              <a:cs typeface="Calibri"/>
              <a:sym typeface="Calibri"/>
            </a:endParaRPr>
          </a:p>
        </p:txBody>
      </p:sp>
      <p:sp>
        <p:nvSpPr>
          <p:cNvPr id="1009" name="Google Shape;1009;p40"/>
          <p:cNvSpPr txBox="1"/>
          <p:nvPr>
            <p:ph idx="4294967295" type="ctrTitle"/>
          </p:nvPr>
        </p:nvSpPr>
        <p:spPr>
          <a:xfrm>
            <a:off x="6631849" y="3304100"/>
            <a:ext cx="22341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dvent Pro Medium"/>
              <a:buNone/>
            </a:pPr>
            <a:r>
              <a:rPr lang="en" sz="2000">
                <a:solidFill>
                  <a:schemeClr val="lt1"/>
                </a:solidFill>
                <a:latin typeface="Calibri"/>
                <a:ea typeface="Calibri"/>
                <a:cs typeface="Calibri"/>
                <a:sym typeface="Calibri"/>
              </a:rPr>
              <a:t>Aeroporti </a:t>
            </a:r>
            <a:endParaRPr sz="2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2800"/>
              <a:buFont typeface="Advent Pro Medium"/>
              <a:buNone/>
            </a:pPr>
            <a:r>
              <a:rPr lang="en" sz="2000">
                <a:solidFill>
                  <a:srgbClr val="38761D"/>
                </a:solidFill>
                <a:latin typeface="Calibri"/>
                <a:ea typeface="Calibri"/>
                <a:cs typeface="Calibri"/>
                <a:sym typeface="Calibri"/>
              </a:rPr>
              <a:t>+1,089%</a:t>
            </a:r>
            <a:endParaRPr i="0" sz="1600" u="none" cap="none" strike="noStrike">
              <a:solidFill>
                <a:srgbClr val="38761D"/>
              </a:solidFill>
              <a:latin typeface="Calibri"/>
              <a:ea typeface="Calibri"/>
              <a:cs typeface="Calibri"/>
              <a:sym typeface="Calibri"/>
            </a:endParaRPr>
          </a:p>
        </p:txBody>
      </p:sp>
      <p:sp>
        <p:nvSpPr>
          <p:cNvPr id="1010" name="Google Shape;1010;p40"/>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Region Code nel 2020 </a:t>
            </a:r>
            <a:endParaRPr b="1">
              <a:latin typeface="Calibri"/>
              <a:ea typeface="Calibri"/>
              <a:cs typeface="Calibri"/>
              <a:sym typeface="Calibri"/>
            </a:endParaRPr>
          </a:p>
        </p:txBody>
      </p:sp>
      <p:sp>
        <p:nvSpPr>
          <p:cNvPr id="1011" name="Google Shape;1011;p40"/>
          <p:cNvSpPr/>
          <p:nvPr/>
        </p:nvSpPr>
        <p:spPr>
          <a:xfrm>
            <a:off x="6366125" y="1582500"/>
            <a:ext cx="6594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12" name="Google Shape;1012;p40"/>
          <p:cNvSpPr/>
          <p:nvPr/>
        </p:nvSpPr>
        <p:spPr>
          <a:xfrm>
            <a:off x="6366125" y="1306600"/>
            <a:ext cx="12726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13" name="Google Shape;1013;p40"/>
          <p:cNvSpPr txBox="1"/>
          <p:nvPr>
            <p:ph idx="4294967295" type="ctrTitle"/>
          </p:nvPr>
        </p:nvSpPr>
        <p:spPr>
          <a:xfrm>
            <a:off x="4994800" y="2134300"/>
            <a:ext cx="1272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AMERICA</a:t>
            </a:r>
            <a:endParaRPr i="0" sz="1400" u="none" cap="none" strike="noStrike">
              <a:solidFill>
                <a:schemeClr val="dk1"/>
              </a:solidFill>
              <a:latin typeface="Calibri"/>
              <a:ea typeface="Calibri"/>
              <a:cs typeface="Calibri"/>
              <a:sym typeface="Calibri"/>
            </a:endParaRPr>
          </a:p>
        </p:txBody>
      </p:sp>
      <p:sp>
        <p:nvSpPr>
          <p:cNvPr id="1014" name="Google Shape;1014;p40"/>
          <p:cNvSpPr/>
          <p:nvPr/>
        </p:nvSpPr>
        <p:spPr>
          <a:xfrm>
            <a:off x="6366128" y="2125103"/>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137160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1,4%</a:t>
            </a:r>
            <a:endParaRPr i="0" sz="1400" u="none" cap="none" strike="noStrike">
              <a:solidFill>
                <a:schemeClr val="lt1"/>
              </a:solidFill>
              <a:latin typeface="Calibri"/>
              <a:ea typeface="Calibri"/>
              <a:cs typeface="Calibri"/>
              <a:sym typeface="Calibri"/>
            </a:endParaRPr>
          </a:p>
        </p:txBody>
      </p:sp>
      <p:sp>
        <p:nvSpPr>
          <p:cNvPr id="1015" name="Google Shape;1015;p40"/>
          <p:cNvSpPr/>
          <p:nvPr/>
        </p:nvSpPr>
        <p:spPr>
          <a:xfrm>
            <a:off x="6366128" y="2125100"/>
            <a:ext cx="723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pic>
        <p:nvPicPr>
          <p:cNvPr id="1016" name="Google Shape;1016;p40" title="Grafico"/>
          <p:cNvPicPr preferRelativeResize="0"/>
          <p:nvPr/>
        </p:nvPicPr>
        <p:blipFill>
          <a:blip r:embed="rId3">
            <a:alphaModFix/>
          </a:blip>
          <a:stretch>
            <a:fillRect/>
          </a:stretch>
        </p:blipFill>
        <p:spPr>
          <a:xfrm>
            <a:off x="450025" y="1390538"/>
            <a:ext cx="4559874" cy="2819522"/>
          </a:xfrm>
          <a:prstGeom prst="rect">
            <a:avLst/>
          </a:prstGeom>
          <a:noFill/>
          <a:ln>
            <a:noFill/>
          </a:ln>
        </p:spPr>
      </p:pic>
      <p:sp>
        <p:nvSpPr>
          <p:cNvPr id="1017" name="Google Shape;1017;p40"/>
          <p:cNvSpPr txBox="1"/>
          <p:nvPr>
            <p:ph idx="4294967295" type="ctrTitle"/>
          </p:nvPr>
        </p:nvSpPr>
        <p:spPr>
          <a:xfrm>
            <a:off x="4994800" y="2382675"/>
            <a:ext cx="12726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400">
                <a:latin typeface="Calibri"/>
                <a:ea typeface="Calibri"/>
                <a:cs typeface="Calibri"/>
                <a:sym typeface="Calibri"/>
              </a:rPr>
              <a:t>ASIA</a:t>
            </a:r>
            <a:endParaRPr i="0" sz="1400" u="none" cap="none" strike="noStrike">
              <a:solidFill>
                <a:schemeClr val="dk1"/>
              </a:solidFill>
              <a:latin typeface="Calibri"/>
              <a:ea typeface="Calibri"/>
              <a:cs typeface="Calibri"/>
              <a:sym typeface="Calibri"/>
            </a:endParaRPr>
          </a:p>
        </p:txBody>
      </p:sp>
      <p:sp>
        <p:nvSpPr>
          <p:cNvPr id="1018" name="Google Shape;1018;p40"/>
          <p:cNvSpPr/>
          <p:nvPr/>
        </p:nvSpPr>
        <p:spPr>
          <a:xfrm>
            <a:off x="6366128" y="2373478"/>
            <a:ext cx="21363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137160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a:t>
            </a:r>
            <a:r>
              <a:rPr lang="en">
                <a:solidFill>
                  <a:schemeClr val="lt1"/>
                </a:solidFill>
                <a:latin typeface="Calibri"/>
                <a:ea typeface="Calibri"/>
                <a:cs typeface="Calibri"/>
                <a:sym typeface="Calibri"/>
              </a:rPr>
              <a:t>1,4%</a:t>
            </a:r>
            <a:endParaRPr i="0" sz="1400" u="none" cap="none" strike="noStrike">
              <a:solidFill>
                <a:schemeClr val="lt1"/>
              </a:solidFill>
              <a:latin typeface="Calibri"/>
              <a:ea typeface="Calibri"/>
              <a:cs typeface="Calibri"/>
              <a:sym typeface="Calibri"/>
            </a:endParaRPr>
          </a:p>
        </p:txBody>
      </p:sp>
      <p:sp>
        <p:nvSpPr>
          <p:cNvPr id="1019" name="Google Shape;1019;p40"/>
          <p:cNvSpPr/>
          <p:nvPr/>
        </p:nvSpPr>
        <p:spPr>
          <a:xfrm>
            <a:off x="6366128" y="2373475"/>
            <a:ext cx="723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20" name="Google Shape;1020;p40"/>
          <p:cNvSpPr txBox="1"/>
          <p:nvPr>
            <p:ph idx="4294967295" type="ctrTitle"/>
          </p:nvPr>
        </p:nvSpPr>
        <p:spPr>
          <a:xfrm>
            <a:off x="8502425" y="1306600"/>
            <a:ext cx="641700" cy="1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400">
                <a:solidFill>
                  <a:srgbClr val="FF0000"/>
                </a:solidFill>
                <a:latin typeface="Calibri"/>
                <a:ea typeface="Calibri"/>
                <a:cs typeface="Calibri"/>
                <a:sym typeface="Calibri"/>
              </a:rPr>
              <a:t>-5,1%</a:t>
            </a:r>
            <a:endParaRPr i="0" sz="1400" u="none" cap="none" strike="noStrike">
              <a:solidFill>
                <a:srgbClr val="FF0000"/>
              </a:solidFill>
              <a:latin typeface="Calibri"/>
              <a:ea typeface="Calibri"/>
              <a:cs typeface="Calibri"/>
              <a:sym typeface="Calibri"/>
            </a:endParaRPr>
          </a:p>
        </p:txBody>
      </p:sp>
      <p:sp>
        <p:nvSpPr>
          <p:cNvPr id="1021" name="Google Shape;1021;p40"/>
          <p:cNvSpPr txBox="1"/>
          <p:nvPr>
            <p:ph idx="4294967295" type="ctrTitle"/>
          </p:nvPr>
        </p:nvSpPr>
        <p:spPr>
          <a:xfrm>
            <a:off x="8502425" y="1591700"/>
            <a:ext cx="641700" cy="1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400">
                <a:solidFill>
                  <a:srgbClr val="38761D"/>
                </a:solidFill>
                <a:latin typeface="Calibri"/>
                <a:ea typeface="Calibri"/>
                <a:cs typeface="Calibri"/>
                <a:sym typeface="Calibri"/>
              </a:rPr>
              <a:t>+4,1%</a:t>
            </a:r>
            <a:endParaRPr i="0" sz="1400" u="none" cap="none" strike="noStrike">
              <a:solidFill>
                <a:srgbClr val="38761D"/>
              </a:solidFill>
              <a:latin typeface="Calibri"/>
              <a:ea typeface="Calibri"/>
              <a:cs typeface="Calibri"/>
              <a:sym typeface="Calibri"/>
            </a:endParaRPr>
          </a:p>
        </p:txBody>
      </p:sp>
      <p:sp>
        <p:nvSpPr>
          <p:cNvPr id="1022" name="Google Shape;1022;p40"/>
          <p:cNvSpPr txBox="1"/>
          <p:nvPr>
            <p:ph idx="4294967295" type="ctrTitle"/>
          </p:nvPr>
        </p:nvSpPr>
        <p:spPr>
          <a:xfrm>
            <a:off x="8502425" y="1858425"/>
            <a:ext cx="659400" cy="1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400">
                <a:solidFill>
                  <a:srgbClr val="38761D"/>
                </a:solidFill>
                <a:latin typeface="Calibri"/>
                <a:ea typeface="Calibri"/>
                <a:cs typeface="Calibri"/>
                <a:sym typeface="Calibri"/>
              </a:rPr>
              <a:t>+0,8%</a:t>
            </a:r>
            <a:endParaRPr i="0" sz="1400" u="none" cap="none" strike="noStrike">
              <a:solidFill>
                <a:srgbClr val="38761D"/>
              </a:solidFill>
              <a:latin typeface="Calibri"/>
              <a:ea typeface="Calibri"/>
              <a:cs typeface="Calibri"/>
              <a:sym typeface="Calibri"/>
            </a:endParaRPr>
          </a:p>
        </p:txBody>
      </p:sp>
      <p:sp>
        <p:nvSpPr>
          <p:cNvPr id="1023" name="Google Shape;1023;p40"/>
          <p:cNvSpPr txBox="1"/>
          <p:nvPr>
            <p:ph idx="4294967295" type="ctrTitle"/>
          </p:nvPr>
        </p:nvSpPr>
        <p:spPr>
          <a:xfrm>
            <a:off x="8502427" y="2125138"/>
            <a:ext cx="511200" cy="1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400">
                <a:solidFill>
                  <a:srgbClr val="38761D"/>
                </a:solidFill>
                <a:latin typeface="Calibri"/>
                <a:ea typeface="Calibri"/>
                <a:cs typeface="Calibri"/>
                <a:sym typeface="Calibri"/>
              </a:rPr>
              <a:t>=</a:t>
            </a:r>
            <a:endParaRPr i="0" sz="1400" u="none" cap="none" strike="noStrike">
              <a:solidFill>
                <a:srgbClr val="38761D"/>
              </a:solidFill>
              <a:latin typeface="Calibri"/>
              <a:ea typeface="Calibri"/>
              <a:cs typeface="Calibri"/>
              <a:sym typeface="Calibri"/>
            </a:endParaRPr>
          </a:p>
        </p:txBody>
      </p:sp>
      <p:sp>
        <p:nvSpPr>
          <p:cNvPr id="1024" name="Google Shape;1024;p40"/>
          <p:cNvSpPr txBox="1"/>
          <p:nvPr>
            <p:ph idx="4294967295" type="ctrTitle"/>
          </p:nvPr>
        </p:nvSpPr>
        <p:spPr>
          <a:xfrm>
            <a:off x="8502427" y="2373400"/>
            <a:ext cx="511200" cy="1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400">
                <a:solidFill>
                  <a:srgbClr val="38761D"/>
                </a:solidFill>
                <a:latin typeface="Calibri"/>
                <a:ea typeface="Calibri"/>
                <a:cs typeface="Calibri"/>
                <a:sym typeface="Calibri"/>
              </a:rPr>
              <a:t>=</a:t>
            </a:r>
            <a:endParaRPr i="0" sz="1400" u="none" cap="none" strike="noStrike">
              <a:solidFill>
                <a:srgbClr val="38761D"/>
              </a:solidFill>
              <a:latin typeface="Calibri"/>
              <a:ea typeface="Calibri"/>
              <a:cs typeface="Calibri"/>
              <a:sym typeface="Calibri"/>
            </a:endParaRPr>
          </a:p>
        </p:txBody>
      </p:sp>
      <p:sp>
        <p:nvSpPr>
          <p:cNvPr id="1025" name="Google Shape;1025;p40"/>
          <p:cNvSpPr/>
          <p:nvPr/>
        </p:nvSpPr>
        <p:spPr>
          <a:xfrm flipH="1">
            <a:off x="-97"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26" name="Google Shape;1026;p40"/>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027" name="Google Shape;102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3"/>
          <p:cNvPicPr preferRelativeResize="0"/>
          <p:nvPr/>
        </p:nvPicPr>
        <p:blipFill rotWithShape="1">
          <a:blip r:embed="rId3">
            <a:alphaModFix/>
          </a:blip>
          <a:srcRect b="17865" l="29889" r="19740" t="11741"/>
          <a:stretch/>
        </p:blipFill>
        <p:spPr>
          <a:xfrm>
            <a:off x="544725" y="1707400"/>
            <a:ext cx="2782500" cy="2782500"/>
          </a:xfrm>
          <a:prstGeom prst="ellipse">
            <a:avLst/>
          </a:prstGeom>
          <a:noFill/>
          <a:ln>
            <a:noFill/>
          </a:ln>
        </p:spPr>
      </p:pic>
      <p:sp>
        <p:nvSpPr>
          <p:cNvPr id="210" name="Google Shape;210;p23"/>
          <p:cNvSpPr/>
          <p:nvPr/>
        </p:nvSpPr>
        <p:spPr>
          <a:xfrm rot="10800000">
            <a:off x="-200194" y="-100144"/>
            <a:ext cx="3120296" cy="1431169"/>
          </a:xfrm>
          <a:custGeom>
            <a:rect b="b" l="l" r="r" t="t"/>
            <a:pathLst>
              <a:path extrusionOk="0" h="57373" w="88563">
                <a:moveTo>
                  <a:pt x="77406" y="1"/>
                </a:moveTo>
                <a:cubicBezTo>
                  <a:pt x="73923" y="1"/>
                  <a:pt x="70569" y="1636"/>
                  <a:pt x="68428" y="4533"/>
                </a:cubicBezTo>
                <a:cubicBezTo>
                  <a:pt x="66354" y="2849"/>
                  <a:pt x="63871" y="2037"/>
                  <a:pt x="61410" y="2037"/>
                </a:cubicBezTo>
                <a:cubicBezTo>
                  <a:pt x="57939" y="2037"/>
                  <a:pt x="54510" y="3652"/>
                  <a:pt x="52326" y="6713"/>
                </a:cubicBezTo>
                <a:cubicBezTo>
                  <a:pt x="50354" y="3053"/>
                  <a:pt x="46550" y="846"/>
                  <a:pt x="42494" y="846"/>
                </a:cubicBezTo>
                <a:cubicBezTo>
                  <a:pt x="41870" y="846"/>
                  <a:pt x="41240" y="898"/>
                  <a:pt x="40610" y="1005"/>
                </a:cubicBezTo>
                <a:cubicBezTo>
                  <a:pt x="35883" y="1822"/>
                  <a:pt x="32205" y="5555"/>
                  <a:pt x="31469" y="10296"/>
                </a:cubicBezTo>
                <a:cubicBezTo>
                  <a:pt x="29397" y="8536"/>
                  <a:pt x="26838" y="7653"/>
                  <a:pt x="24274" y="7653"/>
                </a:cubicBezTo>
                <a:cubicBezTo>
                  <a:pt x="21817" y="7653"/>
                  <a:pt x="19356" y="8464"/>
                  <a:pt x="17315" y="10091"/>
                </a:cubicBezTo>
                <a:cubicBezTo>
                  <a:pt x="13160" y="13415"/>
                  <a:pt x="11921" y="19218"/>
                  <a:pt x="14373" y="23945"/>
                </a:cubicBezTo>
                <a:cubicBezTo>
                  <a:pt x="10504" y="26302"/>
                  <a:pt x="8447" y="30770"/>
                  <a:pt x="9183" y="35252"/>
                </a:cubicBezTo>
                <a:cubicBezTo>
                  <a:pt x="3883" y="36206"/>
                  <a:pt x="28" y="40810"/>
                  <a:pt x="15" y="46205"/>
                </a:cubicBezTo>
                <a:cubicBezTo>
                  <a:pt x="1" y="51586"/>
                  <a:pt x="3829" y="56204"/>
                  <a:pt x="9128" y="57198"/>
                </a:cubicBezTo>
                <a:lnTo>
                  <a:pt x="9155" y="57198"/>
                </a:lnTo>
                <a:cubicBezTo>
                  <a:pt x="9817" y="57315"/>
                  <a:pt x="10485" y="57373"/>
                  <a:pt x="11154" y="57373"/>
                </a:cubicBezTo>
                <a:cubicBezTo>
                  <a:pt x="11739" y="57373"/>
                  <a:pt x="12323" y="57328"/>
                  <a:pt x="12902" y="57239"/>
                </a:cubicBezTo>
                <a:cubicBezTo>
                  <a:pt x="16726" y="57262"/>
                  <a:pt x="23112" y="57271"/>
                  <a:pt x="30601" y="57271"/>
                </a:cubicBezTo>
                <a:cubicBezTo>
                  <a:pt x="54137" y="57271"/>
                  <a:pt x="88562" y="57185"/>
                  <a:pt x="88562" y="57185"/>
                </a:cubicBezTo>
                <a:lnTo>
                  <a:pt x="88562" y="10377"/>
                </a:lnTo>
                <a:lnTo>
                  <a:pt x="88535" y="10377"/>
                </a:lnTo>
                <a:cubicBezTo>
                  <a:pt x="88208" y="5718"/>
                  <a:pt x="85007" y="1740"/>
                  <a:pt x="80525" y="446"/>
                </a:cubicBezTo>
                <a:cubicBezTo>
                  <a:pt x="79493" y="146"/>
                  <a:pt x="78444" y="1"/>
                  <a:pt x="7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a:off x="6165325" y="3941775"/>
            <a:ext cx="5133382" cy="1664657"/>
          </a:xfrm>
          <a:custGeom>
            <a:rect b="b" l="l" r="r" t="t"/>
            <a:pathLst>
              <a:path extrusionOk="0" h="28568" w="79612">
                <a:moveTo>
                  <a:pt x="74953" y="1"/>
                </a:moveTo>
                <a:cubicBezTo>
                  <a:pt x="72378" y="1"/>
                  <a:pt x="70280" y="2099"/>
                  <a:pt x="70294" y="4673"/>
                </a:cubicBezTo>
                <a:cubicBezTo>
                  <a:pt x="70280" y="4932"/>
                  <a:pt x="70308" y="5177"/>
                  <a:pt x="70348" y="5436"/>
                </a:cubicBezTo>
                <a:cubicBezTo>
                  <a:pt x="69953" y="5382"/>
                  <a:pt x="69558" y="5354"/>
                  <a:pt x="69163" y="5354"/>
                </a:cubicBezTo>
                <a:cubicBezTo>
                  <a:pt x="65758" y="5354"/>
                  <a:pt x="62679" y="7343"/>
                  <a:pt x="61276" y="10449"/>
                </a:cubicBezTo>
                <a:cubicBezTo>
                  <a:pt x="60717" y="10286"/>
                  <a:pt x="60145" y="10204"/>
                  <a:pt x="59573" y="10204"/>
                </a:cubicBezTo>
                <a:cubicBezTo>
                  <a:pt x="59028" y="10204"/>
                  <a:pt x="58497" y="10272"/>
                  <a:pt x="57979" y="10408"/>
                </a:cubicBezTo>
                <a:cubicBezTo>
                  <a:pt x="57993" y="7466"/>
                  <a:pt x="55799" y="4987"/>
                  <a:pt x="52898" y="4619"/>
                </a:cubicBezTo>
                <a:cubicBezTo>
                  <a:pt x="52650" y="4588"/>
                  <a:pt x="52404" y="4572"/>
                  <a:pt x="52161" y="4572"/>
                </a:cubicBezTo>
                <a:cubicBezTo>
                  <a:pt x="49532" y="4572"/>
                  <a:pt x="47183" y="6344"/>
                  <a:pt x="46522" y="8937"/>
                </a:cubicBezTo>
                <a:cubicBezTo>
                  <a:pt x="44288" y="9182"/>
                  <a:pt x="42544" y="10967"/>
                  <a:pt x="42367" y="13201"/>
                </a:cubicBezTo>
                <a:cubicBezTo>
                  <a:pt x="40598" y="10940"/>
                  <a:pt x="38068" y="9870"/>
                  <a:pt x="35560" y="9870"/>
                </a:cubicBezTo>
                <a:cubicBezTo>
                  <a:pt x="32160" y="9870"/>
                  <a:pt x="28801" y="11838"/>
                  <a:pt x="27437" y="15476"/>
                </a:cubicBezTo>
                <a:cubicBezTo>
                  <a:pt x="26536" y="14970"/>
                  <a:pt x="25541" y="14719"/>
                  <a:pt x="24549" y="14719"/>
                </a:cubicBezTo>
                <a:cubicBezTo>
                  <a:pt x="23350" y="14719"/>
                  <a:pt x="22157" y="15086"/>
                  <a:pt x="21143" y="15817"/>
                </a:cubicBezTo>
                <a:cubicBezTo>
                  <a:pt x="20121" y="13212"/>
                  <a:pt x="17619" y="11592"/>
                  <a:pt x="14945" y="11592"/>
                </a:cubicBezTo>
                <a:cubicBezTo>
                  <a:pt x="14304" y="11592"/>
                  <a:pt x="13653" y="11685"/>
                  <a:pt x="13010" y="11880"/>
                </a:cubicBezTo>
                <a:cubicBezTo>
                  <a:pt x="9700" y="12874"/>
                  <a:pt x="7698" y="16266"/>
                  <a:pt x="8433" y="19658"/>
                </a:cubicBezTo>
                <a:cubicBezTo>
                  <a:pt x="8202" y="19617"/>
                  <a:pt x="7970" y="19604"/>
                  <a:pt x="7738" y="19604"/>
                </a:cubicBezTo>
                <a:cubicBezTo>
                  <a:pt x="6308" y="19604"/>
                  <a:pt x="4973" y="20285"/>
                  <a:pt x="4128" y="21429"/>
                </a:cubicBezTo>
                <a:cubicBezTo>
                  <a:pt x="4019" y="21416"/>
                  <a:pt x="3897" y="21416"/>
                  <a:pt x="3788" y="21416"/>
                </a:cubicBezTo>
                <a:cubicBezTo>
                  <a:pt x="3754" y="21415"/>
                  <a:pt x="3719" y="21414"/>
                  <a:pt x="3685" y="21414"/>
                </a:cubicBezTo>
                <a:cubicBezTo>
                  <a:pt x="1836" y="21414"/>
                  <a:pt x="284" y="22853"/>
                  <a:pt x="137" y="24712"/>
                </a:cubicBezTo>
                <a:cubicBezTo>
                  <a:pt x="1" y="26606"/>
                  <a:pt x="1363" y="28281"/>
                  <a:pt x="3243" y="28527"/>
                </a:cubicBezTo>
                <a:lnTo>
                  <a:pt x="3243" y="28567"/>
                </a:lnTo>
                <a:lnTo>
                  <a:pt x="79612" y="28567"/>
                </a:lnTo>
                <a:lnTo>
                  <a:pt x="79612" y="5613"/>
                </a:lnTo>
                <a:lnTo>
                  <a:pt x="79517" y="5613"/>
                </a:lnTo>
                <a:cubicBezTo>
                  <a:pt x="79585" y="5300"/>
                  <a:pt x="79612" y="4987"/>
                  <a:pt x="79612" y="4673"/>
                </a:cubicBezTo>
                <a:cubicBezTo>
                  <a:pt x="79612" y="2099"/>
                  <a:pt x="77528" y="1"/>
                  <a:pt x="749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23"/>
          <p:cNvPicPr preferRelativeResize="0"/>
          <p:nvPr/>
        </p:nvPicPr>
        <p:blipFill rotWithShape="1">
          <a:blip r:embed="rId4">
            <a:alphaModFix amt="7000"/>
          </a:blip>
          <a:srcRect b="17865" l="29889" r="19740" t="11741"/>
          <a:stretch/>
        </p:blipFill>
        <p:spPr>
          <a:xfrm>
            <a:off x="544725" y="1707400"/>
            <a:ext cx="2782500" cy="2782500"/>
          </a:xfrm>
          <a:prstGeom prst="ellipse">
            <a:avLst/>
          </a:prstGeom>
          <a:noFill/>
          <a:ln>
            <a:noFill/>
          </a:ln>
          <a:effectLst>
            <a:outerShdw blurRad="57150" rotWithShape="0" algn="bl" dir="5400000" dist="19050">
              <a:srgbClr val="000000">
                <a:alpha val="50000"/>
              </a:srgbClr>
            </a:outerShdw>
          </a:effectLst>
        </p:spPr>
      </p:pic>
      <p:sp>
        <p:nvSpPr>
          <p:cNvPr id="213" name="Google Shape;213;p23"/>
          <p:cNvSpPr txBox="1"/>
          <p:nvPr>
            <p:ph type="ctrTitle"/>
          </p:nvPr>
        </p:nvSpPr>
        <p:spPr>
          <a:xfrm>
            <a:off x="618825" y="411675"/>
            <a:ext cx="4727700" cy="577800"/>
          </a:xfrm>
          <a:prstGeom prst="rect">
            <a:avLst/>
          </a:prstGeom>
          <a:noFill/>
          <a:ln>
            <a:noFill/>
          </a:ln>
        </p:spPr>
        <p:txBody>
          <a:bodyPr anchorCtr="0" anchor="b" bIns="91425" lIns="91425" spcFirstLastPara="1" rIns="117650"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Indice</a:t>
            </a:r>
            <a:endParaRPr b="1">
              <a:latin typeface="Calibri"/>
              <a:ea typeface="Calibri"/>
              <a:cs typeface="Calibri"/>
              <a:sym typeface="Calibri"/>
            </a:endParaRPr>
          </a:p>
        </p:txBody>
      </p:sp>
      <p:grpSp>
        <p:nvGrpSpPr>
          <p:cNvPr id="214" name="Google Shape;214;p23"/>
          <p:cNvGrpSpPr/>
          <p:nvPr/>
        </p:nvGrpSpPr>
        <p:grpSpPr>
          <a:xfrm>
            <a:off x="3806707" y="989473"/>
            <a:ext cx="313001" cy="341550"/>
            <a:chOff x="1342268" y="4161009"/>
            <a:chExt cx="359565" cy="358094"/>
          </a:xfrm>
        </p:grpSpPr>
        <p:sp>
          <p:nvSpPr>
            <p:cNvPr id="215" name="Google Shape;215;p23"/>
            <p:cNvSpPr/>
            <p:nvPr/>
          </p:nvSpPr>
          <p:spPr>
            <a:xfrm>
              <a:off x="1342268" y="4371845"/>
              <a:ext cx="65077" cy="147257"/>
            </a:xfrm>
            <a:custGeom>
              <a:rect b="b" l="l" r="r" t="t"/>
              <a:pathLst>
                <a:path extrusionOk="0" h="5605" w="2477">
                  <a:moveTo>
                    <a:pt x="354" y="0"/>
                  </a:moveTo>
                  <a:cubicBezTo>
                    <a:pt x="160" y="0"/>
                    <a:pt x="1" y="160"/>
                    <a:pt x="1" y="354"/>
                  </a:cubicBezTo>
                  <a:lnTo>
                    <a:pt x="1" y="5605"/>
                  </a:lnTo>
                  <a:lnTo>
                    <a:pt x="2477" y="5605"/>
                  </a:lnTo>
                  <a:lnTo>
                    <a:pt x="2477" y="354"/>
                  </a:lnTo>
                  <a:cubicBezTo>
                    <a:pt x="2477" y="160"/>
                    <a:pt x="2310" y="0"/>
                    <a:pt x="2116" y="0"/>
                  </a:cubicBezTo>
                  <a:close/>
                </a:path>
              </a:pathLst>
            </a:custGeom>
            <a:solidFill>
              <a:srgbClr val="94A3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1342268" y="4371845"/>
              <a:ext cx="31002" cy="147257"/>
            </a:xfrm>
            <a:custGeom>
              <a:rect b="b" l="l" r="r" t="t"/>
              <a:pathLst>
                <a:path extrusionOk="0" h="5605" w="1180">
                  <a:moveTo>
                    <a:pt x="354" y="0"/>
                  </a:moveTo>
                  <a:cubicBezTo>
                    <a:pt x="160" y="0"/>
                    <a:pt x="1" y="160"/>
                    <a:pt x="1" y="354"/>
                  </a:cubicBezTo>
                  <a:lnTo>
                    <a:pt x="1" y="5605"/>
                  </a:lnTo>
                  <a:lnTo>
                    <a:pt x="826" y="5605"/>
                  </a:lnTo>
                  <a:lnTo>
                    <a:pt x="826" y="354"/>
                  </a:lnTo>
                  <a:cubicBezTo>
                    <a:pt x="826" y="160"/>
                    <a:pt x="986" y="0"/>
                    <a:pt x="1180"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1440501" y="4335589"/>
              <a:ext cx="65077" cy="183513"/>
            </a:xfrm>
            <a:custGeom>
              <a:rect b="b" l="l" r="r" t="t"/>
              <a:pathLst>
                <a:path extrusionOk="0" h="6985" w="2477">
                  <a:moveTo>
                    <a:pt x="354" y="0"/>
                  </a:moveTo>
                  <a:cubicBezTo>
                    <a:pt x="160" y="0"/>
                    <a:pt x="0" y="153"/>
                    <a:pt x="0" y="354"/>
                  </a:cubicBezTo>
                  <a:lnTo>
                    <a:pt x="0" y="6985"/>
                  </a:lnTo>
                  <a:lnTo>
                    <a:pt x="2476" y="6985"/>
                  </a:lnTo>
                  <a:lnTo>
                    <a:pt x="2476" y="354"/>
                  </a:lnTo>
                  <a:cubicBezTo>
                    <a:pt x="2476" y="153"/>
                    <a:pt x="2317" y="0"/>
                    <a:pt x="2116" y="0"/>
                  </a:cubicBezTo>
                  <a:close/>
                </a:path>
              </a:pathLst>
            </a:custGeom>
            <a:solidFill>
              <a:srgbClr val="4E67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1440501" y="4335589"/>
              <a:ext cx="31002" cy="183513"/>
            </a:xfrm>
            <a:custGeom>
              <a:rect b="b" l="l" r="r" t="t"/>
              <a:pathLst>
                <a:path extrusionOk="0" h="6985" w="1180">
                  <a:moveTo>
                    <a:pt x="354" y="0"/>
                  </a:moveTo>
                  <a:cubicBezTo>
                    <a:pt x="160" y="0"/>
                    <a:pt x="0" y="153"/>
                    <a:pt x="0" y="354"/>
                  </a:cubicBezTo>
                  <a:lnTo>
                    <a:pt x="0" y="6985"/>
                  </a:lnTo>
                  <a:lnTo>
                    <a:pt x="826" y="6985"/>
                  </a:lnTo>
                  <a:lnTo>
                    <a:pt x="826" y="354"/>
                  </a:lnTo>
                  <a:cubicBezTo>
                    <a:pt x="826" y="153"/>
                    <a:pt x="985" y="0"/>
                    <a:pt x="1179"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3"/>
            <p:cNvSpPr/>
            <p:nvPr/>
          </p:nvSpPr>
          <p:spPr>
            <a:xfrm>
              <a:off x="1538707" y="4299123"/>
              <a:ext cx="64919" cy="219980"/>
            </a:xfrm>
            <a:custGeom>
              <a:rect b="b" l="l" r="r" t="t"/>
              <a:pathLst>
                <a:path extrusionOk="0" h="8373" w="2471">
                  <a:moveTo>
                    <a:pt x="355" y="1"/>
                  </a:moveTo>
                  <a:cubicBezTo>
                    <a:pt x="153" y="1"/>
                    <a:pt x="1" y="160"/>
                    <a:pt x="1" y="355"/>
                  </a:cubicBezTo>
                  <a:lnTo>
                    <a:pt x="1" y="8373"/>
                  </a:lnTo>
                  <a:lnTo>
                    <a:pt x="2470" y="8373"/>
                  </a:lnTo>
                  <a:lnTo>
                    <a:pt x="2470" y="355"/>
                  </a:lnTo>
                  <a:cubicBezTo>
                    <a:pt x="2470" y="160"/>
                    <a:pt x="2311" y="1"/>
                    <a:pt x="2116" y="1"/>
                  </a:cubicBezTo>
                  <a:close/>
                </a:path>
              </a:pathLst>
            </a:custGeom>
            <a:solidFill>
              <a:srgbClr val="C0C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1538707" y="4299123"/>
              <a:ext cx="31002" cy="219980"/>
            </a:xfrm>
            <a:custGeom>
              <a:rect b="b" l="l" r="r" t="t"/>
              <a:pathLst>
                <a:path extrusionOk="0" h="8373" w="1180">
                  <a:moveTo>
                    <a:pt x="355" y="1"/>
                  </a:moveTo>
                  <a:cubicBezTo>
                    <a:pt x="153" y="1"/>
                    <a:pt x="1" y="160"/>
                    <a:pt x="1" y="355"/>
                  </a:cubicBezTo>
                  <a:lnTo>
                    <a:pt x="1" y="8373"/>
                  </a:lnTo>
                  <a:lnTo>
                    <a:pt x="826" y="8373"/>
                  </a:lnTo>
                  <a:lnTo>
                    <a:pt x="826" y="355"/>
                  </a:lnTo>
                  <a:cubicBezTo>
                    <a:pt x="826" y="160"/>
                    <a:pt x="986" y="1"/>
                    <a:pt x="1180" y="1"/>
                  </a:cubicBezTo>
                  <a:close/>
                </a:path>
              </a:pathLst>
            </a:custGeom>
            <a:solidFill>
              <a:srgbClr val="A9B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a:off x="1636940" y="4262683"/>
              <a:ext cx="64893" cy="256420"/>
            </a:xfrm>
            <a:custGeom>
              <a:rect b="b" l="l" r="r" t="t"/>
              <a:pathLst>
                <a:path extrusionOk="0" h="9760" w="2470">
                  <a:moveTo>
                    <a:pt x="354" y="1"/>
                  </a:moveTo>
                  <a:cubicBezTo>
                    <a:pt x="153" y="1"/>
                    <a:pt x="0" y="160"/>
                    <a:pt x="0" y="354"/>
                  </a:cubicBezTo>
                  <a:lnTo>
                    <a:pt x="0" y="9760"/>
                  </a:lnTo>
                  <a:lnTo>
                    <a:pt x="2470" y="9760"/>
                  </a:lnTo>
                  <a:lnTo>
                    <a:pt x="2470" y="354"/>
                  </a:lnTo>
                  <a:cubicBezTo>
                    <a:pt x="2470" y="160"/>
                    <a:pt x="2310" y="1"/>
                    <a:pt x="2116" y="1"/>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3"/>
            <p:cNvSpPr/>
            <p:nvPr/>
          </p:nvSpPr>
          <p:spPr>
            <a:xfrm>
              <a:off x="1636940" y="4262683"/>
              <a:ext cx="31002" cy="256420"/>
            </a:xfrm>
            <a:custGeom>
              <a:rect b="b" l="l" r="r" t="t"/>
              <a:pathLst>
                <a:path extrusionOk="0" h="9760" w="1180">
                  <a:moveTo>
                    <a:pt x="354" y="1"/>
                  </a:moveTo>
                  <a:cubicBezTo>
                    <a:pt x="153" y="1"/>
                    <a:pt x="0" y="160"/>
                    <a:pt x="0" y="354"/>
                  </a:cubicBezTo>
                  <a:lnTo>
                    <a:pt x="0" y="9760"/>
                  </a:lnTo>
                  <a:lnTo>
                    <a:pt x="826" y="9760"/>
                  </a:lnTo>
                  <a:lnTo>
                    <a:pt x="826" y="354"/>
                  </a:lnTo>
                  <a:cubicBezTo>
                    <a:pt x="826" y="160"/>
                    <a:pt x="978" y="1"/>
                    <a:pt x="1180" y="1"/>
                  </a:cubicBezTo>
                  <a:close/>
                </a:path>
              </a:pathLst>
            </a:custGeom>
            <a:solidFill>
              <a:srgbClr val="4E67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3"/>
            <p:cNvSpPr/>
            <p:nvPr/>
          </p:nvSpPr>
          <p:spPr>
            <a:xfrm>
              <a:off x="1357953" y="4161009"/>
              <a:ext cx="333687" cy="134699"/>
            </a:xfrm>
            <a:custGeom>
              <a:rect b="b" l="l" r="r" t="t"/>
              <a:pathLst>
                <a:path extrusionOk="0" h="5127" w="12701">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23"/>
          <p:cNvSpPr txBox="1"/>
          <p:nvPr/>
        </p:nvSpPr>
        <p:spPr>
          <a:xfrm>
            <a:off x="4206725" y="411675"/>
            <a:ext cx="4857300" cy="3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Air Algerie</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 Compagnia, Storia, Accordi, Flotta</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 Tariffe, Air Algerie Plus (Frequent Flyer Program), Incidenti</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2400">
                <a:solidFill>
                  <a:schemeClr val="dk1"/>
                </a:solidFill>
                <a:latin typeface="Calibri"/>
                <a:ea typeface="Calibri"/>
                <a:cs typeface="Calibri"/>
                <a:sym typeface="Calibri"/>
              </a:rPr>
              <a:t>Network Analysis</a:t>
            </a:r>
            <a:endParaRPr b="1" sz="24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Struttura, Dati, Regioni, Istogrammi, Analisi approfondite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Diametro, Indici (Reciprocità, Densità, Transitività)</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Centralità e centralizzazione (Degree, Closeness, Betweenness)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Conclusioni, Prospettive future</a:t>
            </a:r>
            <a:endParaRPr>
              <a:solidFill>
                <a:schemeClr val="dk1"/>
              </a:solidFill>
              <a:latin typeface="Calibri"/>
              <a:ea typeface="Calibri"/>
              <a:cs typeface="Calibri"/>
              <a:sym typeface="Calibri"/>
            </a:endParaRPr>
          </a:p>
        </p:txBody>
      </p:sp>
      <p:grpSp>
        <p:nvGrpSpPr>
          <p:cNvPr id="225" name="Google Shape;225;p23"/>
          <p:cNvGrpSpPr/>
          <p:nvPr/>
        </p:nvGrpSpPr>
        <p:grpSpPr>
          <a:xfrm>
            <a:off x="3760180" y="1542024"/>
            <a:ext cx="446550" cy="287240"/>
            <a:chOff x="5084391" y="4183682"/>
            <a:chExt cx="504064" cy="325595"/>
          </a:xfrm>
        </p:grpSpPr>
        <p:sp>
          <p:nvSpPr>
            <p:cNvPr id="226" name="Google Shape;226;p23"/>
            <p:cNvSpPr/>
            <p:nvPr/>
          </p:nvSpPr>
          <p:spPr>
            <a:xfrm>
              <a:off x="5209948" y="4186887"/>
              <a:ext cx="186981" cy="137957"/>
            </a:xfrm>
            <a:custGeom>
              <a:rect b="b" l="l" r="r" t="t"/>
              <a:pathLst>
                <a:path extrusionOk="0" h="5251" w="7117">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rgbClr val="9BAB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a:off x="5212680" y="4186887"/>
              <a:ext cx="184249" cy="137957"/>
            </a:xfrm>
            <a:custGeom>
              <a:rect b="b" l="l" r="r" t="t"/>
              <a:pathLst>
                <a:path extrusionOk="0" h="5251" w="7013">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3"/>
            <p:cNvSpPr/>
            <p:nvPr/>
          </p:nvSpPr>
          <p:spPr>
            <a:xfrm>
              <a:off x="5084391" y="4236069"/>
              <a:ext cx="504064" cy="145103"/>
            </a:xfrm>
            <a:custGeom>
              <a:rect b="b" l="l" r="r" t="t"/>
              <a:pathLst>
                <a:path extrusionOk="0" h="5523" w="19186">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rgbClr val="C1CF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5209948" y="4348148"/>
              <a:ext cx="209050" cy="161129"/>
            </a:xfrm>
            <a:custGeom>
              <a:rect b="b" l="l" r="r" t="t"/>
              <a:pathLst>
                <a:path extrusionOk="0" h="6133" w="7957">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rgbClr val="9BAB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5382322" y="4183682"/>
              <a:ext cx="203218" cy="76663"/>
            </a:xfrm>
            <a:custGeom>
              <a:rect b="b" l="l" r="r" t="t"/>
              <a:pathLst>
                <a:path extrusionOk="0" h="2918" w="7735">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rgbClr val="9BA9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5274263" y="4337901"/>
              <a:ext cx="23724" cy="20309"/>
            </a:xfrm>
            <a:custGeom>
              <a:rect b="b" l="l" r="r" t="t"/>
              <a:pathLst>
                <a:path extrusionOk="0" h="773" w="903">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5233619" y="4337901"/>
              <a:ext cx="23724" cy="20309"/>
            </a:xfrm>
            <a:custGeom>
              <a:rect b="b" l="l" r="r" t="t"/>
              <a:pathLst>
                <a:path extrusionOk="0" h="773" w="903">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a:off x="5193002" y="4337901"/>
              <a:ext cx="23698" cy="20309"/>
            </a:xfrm>
            <a:custGeom>
              <a:rect b="b" l="l" r="r" t="t"/>
              <a:pathLst>
                <a:path extrusionOk="0" h="773" w="902">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3"/>
            <p:cNvSpPr/>
            <p:nvPr/>
          </p:nvSpPr>
          <p:spPr>
            <a:xfrm>
              <a:off x="5152542" y="4337901"/>
              <a:ext cx="23724" cy="20309"/>
            </a:xfrm>
            <a:custGeom>
              <a:rect b="b" l="l" r="r" t="t"/>
              <a:pathLst>
                <a:path extrusionOk="0" h="773" w="903">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a:off x="5446479" y="4337901"/>
              <a:ext cx="23724" cy="20309"/>
            </a:xfrm>
            <a:custGeom>
              <a:rect b="b" l="l" r="r" t="t"/>
              <a:pathLst>
                <a:path extrusionOk="0" h="773" w="903">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rgbClr val="465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a:off x="5467261" y="4183944"/>
              <a:ext cx="118279" cy="76400"/>
            </a:xfrm>
            <a:custGeom>
              <a:rect b="b" l="l" r="r" t="t"/>
              <a:pathLst>
                <a:path extrusionOk="0" h="2908" w="4502">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5212680" y="4348148"/>
              <a:ext cx="206265" cy="161129"/>
            </a:xfrm>
            <a:custGeom>
              <a:rect b="b" l="l" r="r" t="t"/>
              <a:pathLst>
                <a:path extrusionOk="0" h="6133" w="7851">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rgbClr val="748B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5479819" y="4315176"/>
              <a:ext cx="27376" cy="6410"/>
            </a:xfrm>
            <a:custGeom>
              <a:rect b="b" l="l" r="r" t="t"/>
              <a:pathLst>
                <a:path extrusionOk="0" h="244" w="1042">
                  <a:moveTo>
                    <a:pt x="1" y="0"/>
                  </a:moveTo>
                  <a:cubicBezTo>
                    <a:pt x="361" y="0"/>
                    <a:pt x="715" y="84"/>
                    <a:pt x="1041" y="243"/>
                  </a:cubicBezTo>
                  <a:lnTo>
                    <a:pt x="1041" y="0"/>
                  </a:lnTo>
                  <a:close/>
                </a:path>
              </a:pathLst>
            </a:custGeom>
            <a:solidFill>
              <a:srgbClr val="8C9E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5540508" y="4350696"/>
              <a:ext cx="47947" cy="30476"/>
            </a:xfrm>
            <a:custGeom>
              <a:rect b="b" l="l" r="r" t="t"/>
              <a:pathLst>
                <a:path extrusionOk="0" h="1160" w="1825">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rgbClr val="8C9E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5507352" y="4315176"/>
              <a:ext cx="63606" cy="35547"/>
            </a:xfrm>
            <a:custGeom>
              <a:rect b="b" l="l" r="r" t="t"/>
              <a:pathLst>
                <a:path extrusionOk="0" h="1353" w="2421">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rgbClr val="99A8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5507352" y="4315176"/>
              <a:ext cx="63606" cy="35547"/>
            </a:xfrm>
            <a:custGeom>
              <a:rect b="b" l="l" r="r" t="t"/>
              <a:pathLst>
                <a:path extrusionOk="0" h="1353" w="2421">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rgbClr val="7487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23"/>
          <p:cNvGrpSpPr/>
          <p:nvPr/>
        </p:nvGrpSpPr>
        <p:grpSpPr>
          <a:xfrm>
            <a:off x="3788915" y="2587302"/>
            <a:ext cx="389068" cy="347787"/>
            <a:chOff x="6191390" y="1981489"/>
            <a:chExt cx="389068" cy="347787"/>
          </a:xfrm>
        </p:grpSpPr>
        <p:sp>
          <p:nvSpPr>
            <p:cNvPr id="243" name="Google Shape;243;p23"/>
            <p:cNvSpPr/>
            <p:nvPr/>
          </p:nvSpPr>
          <p:spPr>
            <a:xfrm>
              <a:off x="6260769" y="2030464"/>
              <a:ext cx="250074" cy="250100"/>
            </a:xfrm>
            <a:custGeom>
              <a:rect b="b" l="l" r="r" t="t"/>
              <a:pathLst>
                <a:path extrusionOk="0" h="9524" w="9523">
                  <a:moveTo>
                    <a:pt x="4766" y="1"/>
                  </a:moveTo>
                  <a:cubicBezTo>
                    <a:pt x="2134" y="1"/>
                    <a:pt x="0" y="2125"/>
                    <a:pt x="0" y="4757"/>
                  </a:cubicBezTo>
                  <a:cubicBezTo>
                    <a:pt x="0" y="7389"/>
                    <a:pt x="2134" y="9523"/>
                    <a:pt x="4766" y="9523"/>
                  </a:cubicBezTo>
                  <a:cubicBezTo>
                    <a:pt x="7398" y="9523"/>
                    <a:pt x="9523" y="7389"/>
                    <a:pt x="9523" y="4757"/>
                  </a:cubicBezTo>
                  <a:cubicBezTo>
                    <a:pt x="9523" y="2125"/>
                    <a:pt x="7398" y="1"/>
                    <a:pt x="4766" y="1"/>
                  </a:cubicBezTo>
                  <a:close/>
                </a:path>
              </a:pathLst>
            </a:custGeom>
            <a:solidFill>
              <a:srgbClr val="8192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6236137" y="2032985"/>
              <a:ext cx="238021" cy="247553"/>
            </a:xfrm>
            <a:custGeom>
              <a:rect b="b" l="l" r="r" t="t"/>
              <a:pathLst>
                <a:path extrusionOk="0" h="9427" w="9064">
                  <a:moveTo>
                    <a:pt x="4738" y="1"/>
                  </a:moveTo>
                  <a:lnTo>
                    <a:pt x="4738" y="1"/>
                  </a:lnTo>
                  <a:cubicBezTo>
                    <a:pt x="1618" y="651"/>
                    <a:pt x="0" y="4116"/>
                    <a:pt x="1512" y="6920"/>
                  </a:cubicBezTo>
                  <a:cubicBezTo>
                    <a:pt x="2388" y="8553"/>
                    <a:pt x="4039" y="9427"/>
                    <a:pt x="5712" y="9427"/>
                  </a:cubicBezTo>
                  <a:cubicBezTo>
                    <a:pt x="6911" y="9427"/>
                    <a:pt x="8120" y="8978"/>
                    <a:pt x="9063" y="8040"/>
                  </a:cubicBezTo>
                  <a:lnTo>
                    <a:pt x="9063" y="8040"/>
                  </a:lnTo>
                  <a:cubicBezTo>
                    <a:pt x="8738" y="8107"/>
                    <a:pt x="8413" y="8145"/>
                    <a:pt x="8087" y="8145"/>
                  </a:cubicBezTo>
                  <a:cubicBezTo>
                    <a:pt x="6154" y="8145"/>
                    <a:pt x="4422" y="6977"/>
                    <a:pt x="3685" y="5197"/>
                  </a:cubicBezTo>
                  <a:cubicBezTo>
                    <a:pt x="2948" y="3408"/>
                    <a:pt x="3369" y="1359"/>
                    <a:pt x="4738" y="1"/>
                  </a:cubicBezTo>
                  <a:close/>
                </a:path>
              </a:pathLst>
            </a:custGeom>
            <a:solidFill>
              <a:srgbClr val="6E82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6312291" y="2031724"/>
              <a:ext cx="198552" cy="246818"/>
            </a:xfrm>
            <a:custGeom>
              <a:rect b="b" l="l" r="r" t="t"/>
              <a:pathLst>
                <a:path extrusionOk="0" h="9399" w="7561">
                  <a:moveTo>
                    <a:pt x="3493" y="1"/>
                  </a:moveTo>
                  <a:lnTo>
                    <a:pt x="3819" y="393"/>
                  </a:lnTo>
                  <a:cubicBezTo>
                    <a:pt x="3857" y="441"/>
                    <a:pt x="3866" y="498"/>
                    <a:pt x="3847" y="556"/>
                  </a:cubicBezTo>
                  <a:lnTo>
                    <a:pt x="3627" y="1073"/>
                  </a:lnTo>
                  <a:cubicBezTo>
                    <a:pt x="3611" y="1105"/>
                    <a:pt x="3582" y="1122"/>
                    <a:pt x="3554" y="1122"/>
                  </a:cubicBezTo>
                  <a:cubicBezTo>
                    <a:pt x="3532" y="1122"/>
                    <a:pt x="3510" y="1112"/>
                    <a:pt x="3493" y="1092"/>
                  </a:cubicBezTo>
                  <a:lnTo>
                    <a:pt x="3292" y="795"/>
                  </a:lnTo>
                  <a:cubicBezTo>
                    <a:pt x="3254" y="747"/>
                    <a:pt x="3206" y="728"/>
                    <a:pt x="3149" y="728"/>
                  </a:cubicBezTo>
                  <a:lnTo>
                    <a:pt x="2929" y="738"/>
                  </a:lnTo>
                  <a:cubicBezTo>
                    <a:pt x="2842" y="747"/>
                    <a:pt x="2775" y="785"/>
                    <a:pt x="2728" y="852"/>
                  </a:cubicBezTo>
                  <a:lnTo>
                    <a:pt x="2115" y="1762"/>
                  </a:lnTo>
                  <a:cubicBezTo>
                    <a:pt x="2058" y="1848"/>
                    <a:pt x="2106" y="1963"/>
                    <a:pt x="2211" y="1982"/>
                  </a:cubicBezTo>
                  <a:lnTo>
                    <a:pt x="2488" y="2039"/>
                  </a:lnTo>
                  <a:cubicBezTo>
                    <a:pt x="2501" y="2042"/>
                    <a:pt x="2513" y="2043"/>
                    <a:pt x="2526" y="2043"/>
                  </a:cubicBezTo>
                  <a:cubicBezTo>
                    <a:pt x="2608" y="2043"/>
                    <a:pt x="2685" y="1990"/>
                    <a:pt x="2718" y="1915"/>
                  </a:cubicBezTo>
                  <a:lnTo>
                    <a:pt x="2852" y="1541"/>
                  </a:lnTo>
                  <a:cubicBezTo>
                    <a:pt x="2874" y="1480"/>
                    <a:pt x="2932" y="1445"/>
                    <a:pt x="2990" y="1445"/>
                  </a:cubicBezTo>
                  <a:cubicBezTo>
                    <a:pt x="3031" y="1445"/>
                    <a:pt x="3073" y="1463"/>
                    <a:pt x="3101" y="1503"/>
                  </a:cubicBezTo>
                  <a:lnTo>
                    <a:pt x="3225" y="1656"/>
                  </a:lnTo>
                  <a:lnTo>
                    <a:pt x="3149" y="2164"/>
                  </a:lnTo>
                  <a:cubicBezTo>
                    <a:pt x="3149" y="2192"/>
                    <a:pt x="3120" y="2221"/>
                    <a:pt x="3091" y="2221"/>
                  </a:cubicBezTo>
                  <a:lnTo>
                    <a:pt x="2450" y="2317"/>
                  </a:lnTo>
                  <a:cubicBezTo>
                    <a:pt x="2421" y="2326"/>
                    <a:pt x="2393" y="2336"/>
                    <a:pt x="2373" y="2355"/>
                  </a:cubicBezTo>
                  <a:lnTo>
                    <a:pt x="1742" y="2814"/>
                  </a:lnTo>
                  <a:cubicBezTo>
                    <a:pt x="1675" y="2862"/>
                    <a:pt x="1627" y="2929"/>
                    <a:pt x="1608" y="3006"/>
                  </a:cubicBezTo>
                  <a:lnTo>
                    <a:pt x="1550" y="3264"/>
                  </a:lnTo>
                  <a:cubicBezTo>
                    <a:pt x="1533" y="3335"/>
                    <a:pt x="1457" y="3390"/>
                    <a:pt x="1386" y="3390"/>
                  </a:cubicBezTo>
                  <a:cubicBezTo>
                    <a:pt x="1380" y="3390"/>
                    <a:pt x="1374" y="3389"/>
                    <a:pt x="1369" y="3389"/>
                  </a:cubicBezTo>
                  <a:lnTo>
                    <a:pt x="1081" y="3350"/>
                  </a:lnTo>
                  <a:cubicBezTo>
                    <a:pt x="1075" y="3349"/>
                    <a:pt x="1068" y="3349"/>
                    <a:pt x="1062" y="3349"/>
                  </a:cubicBezTo>
                  <a:cubicBezTo>
                    <a:pt x="994" y="3349"/>
                    <a:pt x="935" y="3394"/>
                    <a:pt x="909" y="3456"/>
                  </a:cubicBezTo>
                  <a:lnTo>
                    <a:pt x="747" y="3886"/>
                  </a:lnTo>
                  <a:cubicBezTo>
                    <a:pt x="718" y="3972"/>
                    <a:pt x="766" y="4078"/>
                    <a:pt x="861" y="4106"/>
                  </a:cubicBezTo>
                  <a:lnTo>
                    <a:pt x="1215" y="4202"/>
                  </a:lnTo>
                  <a:cubicBezTo>
                    <a:pt x="1234" y="4208"/>
                    <a:pt x="1253" y="4210"/>
                    <a:pt x="1272" y="4210"/>
                  </a:cubicBezTo>
                  <a:cubicBezTo>
                    <a:pt x="1347" y="4210"/>
                    <a:pt x="1414" y="4166"/>
                    <a:pt x="1445" y="4097"/>
                  </a:cubicBezTo>
                  <a:lnTo>
                    <a:pt x="1684" y="3580"/>
                  </a:lnTo>
                  <a:cubicBezTo>
                    <a:pt x="1723" y="3503"/>
                    <a:pt x="1790" y="3436"/>
                    <a:pt x="1885" y="3408"/>
                  </a:cubicBezTo>
                  <a:lnTo>
                    <a:pt x="2268" y="3283"/>
                  </a:lnTo>
                  <a:lnTo>
                    <a:pt x="2785" y="3915"/>
                  </a:lnTo>
                  <a:lnTo>
                    <a:pt x="2737" y="4068"/>
                  </a:lnTo>
                  <a:cubicBezTo>
                    <a:pt x="2708" y="4154"/>
                    <a:pt x="2756" y="4250"/>
                    <a:pt x="2842" y="4279"/>
                  </a:cubicBezTo>
                  <a:cubicBezTo>
                    <a:pt x="2862" y="4288"/>
                    <a:pt x="2881" y="4288"/>
                    <a:pt x="2900" y="4288"/>
                  </a:cubicBezTo>
                  <a:cubicBezTo>
                    <a:pt x="2976" y="4288"/>
                    <a:pt x="3043" y="4240"/>
                    <a:pt x="3063" y="4173"/>
                  </a:cubicBezTo>
                  <a:lnTo>
                    <a:pt x="3110" y="4020"/>
                  </a:lnTo>
                  <a:cubicBezTo>
                    <a:pt x="3149" y="3915"/>
                    <a:pt x="3130" y="3790"/>
                    <a:pt x="3053" y="3704"/>
                  </a:cubicBezTo>
                  <a:lnTo>
                    <a:pt x="2622" y="3168"/>
                  </a:lnTo>
                  <a:lnTo>
                    <a:pt x="2728" y="3140"/>
                  </a:lnTo>
                  <a:lnTo>
                    <a:pt x="3101" y="3369"/>
                  </a:lnTo>
                  <a:cubicBezTo>
                    <a:pt x="3177" y="3417"/>
                    <a:pt x="3235" y="3494"/>
                    <a:pt x="3254" y="3590"/>
                  </a:cubicBezTo>
                  <a:lnTo>
                    <a:pt x="3340" y="3982"/>
                  </a:lnTo>
                  <a:cubicBezTo>
                    <a:pt x="3350" y="4068"/>
                    <a:pt x="3426" y="4116"/>
                    <a:pt x="3503" y="4125"/>
                  </a:cubicBezTo>
                  <a:lnTo>
                    <a:pt x="3541" y="4125"/>
                  </a:lnTo>
                  <a:cubicBezTo>
                    <a:pt x="3627" y="4097"/>
                    <a:pt x="3685" y="4011"/>
                    <a:pt x="3665" y="3924"/>
                  </a:cubicBezTo>
                  <a:lnTo>
                    <a:pt x="3627" y="3695"/>
                  </a:lnTo>
                  <a:cubicBezTo>
                    <a:pt x="3608" y="3609"/>
                    <a:pt x="3665" y="3532"/>
                    <a:pt x="3742" y="3523"/>
                  </a:cubicBezTo>
                  <a:cubicBezTo>
                    <a:pt x="3809" y="3513"/>
                    <a:pt x="3857" y="3465"/>
                    <a:pt x="3866" y="3408"/>
                  </a:cubicBezTo>
                  <a:lnTo>
                    <a:pt x="3943" y="3006"/>
                  </a:lnTo>
                  <a:cubicBezTo>
                    <a:pt x="3969" y="2936"/>
                    <a:pt x="4028" y="2890"/>
                    <a:pt x="4096" y="2890"/>
                  </a:cubicBezTo>
                  <a:cubicBezTo>
                    <a:pt x="4102" y="2890"/>
                    <a:pt x="4109" y="2890"/>
                    <a:pt x="4115" y="2891"/>
                  </a:cubicBezTo>
                  <a:lnTo>
                    <a:pt x="4201" y="2891"/>
                  </a:lnTo>
                  <a:cubicBezTo>
                    <a:pt x="4240" y="2891"/>
                    <a:pt x="4288" y="2881"/>
                    <a:pt x="4316" y="2853"/>
                  </a:cubicBezTo>
                  <a:cubicBezTo>
                    <a:pt x="4348" y="2821"/>
                    <a:pt x="4380" y="2802"/>
                    <a:pt x="4417" y="2802"/>
                  </a:cubicBezTo>
                  <a:cubicBezTo>
                    <a:pt x="4425" y="2802"/>
                    <a:pt x="4432" y="2803"/>
                    <a:pt x="4441" y="2805"/>
                  </a:cubicBezTo>
                  <a:lnTo>
                    <a:pt x="4699" y="2824"/>
                  </a:lnTo>
                  <a:cubicBezTo>
                    <a:pt x="4756" y="2843"/>
                    <a:pt x="4795" y="2891"/>
                    <a:pt x="4804" y="2939"/>
                  </a:cubicBezTo>
                  <a:lnTo>
                    <a:pt x="4833" y="3054"/>
                  </a:lnTo>
                  <a:cubicBezTo>
                    <a:pt x="4852" y="3140"/>
                    <a:pt x="4795" y="3226"/>
                    <a:pt x="4709" y="3245"/>
                  </a:cubicBezTo>
                  <a:lnTo>
                    <a:pt x="3972" y="3465"/>
                  </a:lnTo>
                  <a:cubicBezTo>
                    <a:pt x="3886" y="3484"/>
                    <a:pt x="3857" y="3590"/>
                    <a:pt x="3914" y="3656"/>
                  </a:cubicBezTo>
                  <a:lnTo>
                    <a:pt x="3981" y="3733"/>
                  </a:lnTo>
                  <a:cubicBezTo>
                    <a:pt x="4005" y="3765"/>
                    <a:pt x="4042" y="3783"/>
                    <a:pt x="4081" y="3783"/>
                  </a:cubicBezTo>
                  <a:cubicBezTo>
                    <a:pt x="4089" y="3783"/>
                    <a:pt x="4097" y="3783"/>
                    <a:pt x="4106" y="3781"/>
                  </a:cubicBezTo>
                  <a:lnTo>
                    <a:pt x="4536" y="3752"/>
                  </a:lnTo>
                  <a:cubicBezTo>
                    <a:pt x="4542" y="3751"/>
                    <a:pt x="4548" y="3751"/>
                    <a:pt x="4553" y="3751"/>
                  </a:cubicBezTo>
                  <a:cubicBezTo>
                    <a:pt x="4624" y="3751"/>
                    <a:pt x="4691" y="3806"/>
                    <a:pt x="4709" y="3877"/>
                  </a:cubicBezTo>
                  <a:lnTo>
                    <a:pt x="4728" y="3991"/>
                  </a:lnTo>
                  <a:cubicBezTo>
                    <a:pt x="4766" y="4183"/>
                    <a:pt x="4632" y="4365"/>
                    <a:pt x="4431" y="4384"/>
                  </a:cubicBezTo>
                  <a:lnTo>
                    <a:pt x="3598" y="4451"/>
                  </a:lnTo>
                  <a:cubicBezTo>
                    <a:pt x="3512" y="4460"/>
                    <a:pt x="3464" y="4547"/>
                    <a:pt x="3484" y="4633"/>
                  </a:cubicBezTo>
                  <a:cubicBezTo>
                    <a:pt x="3516" y="4731"/>
                    <a:pt x="3437" y="4823"/>
                    <a:pt x="3341" y="4823"/>
                  </a:cubicBezTo>
                  <a:cubicBezTo>
                    <a:pt x="3325" y="4823"/>
                    <a:pt x="3309" y="4820"/>
                    <a:pt x="3292" y="4814"/>
                  </a:cubicBezTo>
                  <a:lnTo>
                    <a:pt x="2680" y="4614"/>
                  </a:lnTo>
                  <a:cubicBezTo>
                    <a:pt x="2594" y="4585"/>
                    <a:pt x="2536" y="4508"/>
                    <a:pt x="2517" y="4432"/>
                  </a:cubicBezTo>
                  <a:cubicBezTo>
                    <a:pt x="2498" y="4307"/>
                    <a:pt x="2393" y="4231"/>
                    <a:pt x="2278" y="4231"/>
                  </a:cubicBezTo>
                  <a:lnTo>
                    <a:pt x="1694" y="4250"/>
                  </a:lnTo>
                  <a:cubicBezTo>
                    <a:pt x="1483" y="4250"/>
                    <a:pt x="1273" y="4298"/>
                    <a:pt x="1081" y="4384"/>
                  </a:cubicBezTo>
                  <a:lnTo>
                    <a:pt x="881" y="4470"/>
                  </a:lnTo>
                  <a:cubicBezTo>
                    <a:pt x="766" y="4518"/>
                    <a:pt x="689" y="4633"/>
                    <a:pt x="680" y="4757"/>
                  </a:cubicBezTo>
                  <a:lnTo>
                    <a:pt x="680" y="4920"/>
                  </a:lnTo>
                  <a:lnTo>
                    <a:pt x="86" y="5599"/>
                  </a:lnTo>
                  <a:cubicBezTo>
                    <a:pt x="38" y="5657"/>
                    <a:pt x="10" y="5733"/>
                    <a:pt x="0" y="5810"/>
                  </a:cubicBezTo>
                  <a:lnTo>
                    <a:pt x="0" y="6528"/>
                  </a:lnTo>
                  <a:cubicBezTo>
                    <a:pt x="0" y="6671"/>
                    <a:pt x="57" y="6796"/>
                    <a:pt x="153" y="6891"/>
                  </a:cubicBezTo>
                  <a:lnTo>
                    <a:pt x="670" y="7389"/>
                  </a:lnTo>
                  <a:cubicBezTo>
                    <a:pt x="756" y="7465"/>
                    <a:pt x="861" y="7513"/>
                    <a:pt x="976" y="7523"/>
                  </a:cubicBezTo>
                  <a:lnTo>
                    <a:pt x="2527" y="7657"/>
                  </a:lnTo>
                  <a:cubicBezTo>
                    <a:pt x="2622" y="7666"/>
                    <a:pt x="2699" y="7753"/>
                    <a:pt x="2680" y="7848"/>
                  </a:cubicBezTo>
                  <a:lnTo>
                    <a:pt x="2670" y="7925"/>
                  </a:lnTo>
                  <a:cubicBezTo>
                    <a:pt x="2661" y="8040"/>
                    <a:pt x="2708" y="8155"/>
                    <a:pt x="2804" y="8231"/>
                  </a:cubicBezTo>
                  <a:lnTo>
                    <a:pt x="3187" y="8509"/>
                  </a:lnTo>
                  <a:lnTo>
                    <a:pt x="3130" y="8700"/>
                  </a:lnTo>
                  <a:cubicBezTo>
                    <a:pt x="3082" y="8824"/>
                    <a:pt x="3130" y="8958"/>
                    <a:pt x="3225" y="9045"/>
                  </a:cubicBezTo>
                  <a:lnTo>
                    <a:pt x="3627" y="9399"/>
                  </a:lnTo>
                  <a:cubicBezTo>
                    <a:pt x="4020" y="9332"/>
                    <a:pt x="4402" y="9207"/>
                    <a:pt x="4766" y="9045"/>
                  </a:cubicBezTo>
                  <a:lnTo>
                    <a:pt x="5398" y="8288"/>
                  </a:lnTo>
                  <a:cubicBezTo>
                    <a:pt x="5503" y="8174"/>
                    <a:pt x="5580" y="8030"/>
                    <a:pt x="5647" y="7887"/>
                  </a:cubicBezTo>
                  <a:lnTo>
                    <a:pt x="6355" y="6269"/>
                  </a:lnTo>
                  <a:cubicBezTo>
                    <a:pt x="6431" y="6097"/>
                    <a:pt x="6307" y="5906"/>
                    <a:pt x="6115" y="5896"/>
                  </a:cubicBezTo>
                  <a:cubicBezTo>
                    <a:pt x="6106" y="5896"/>
                    <a:pt x="6097" y="5897"/>
                    <a:pt x="6088" y="5897"/>
                  </a:cubicBezTo>
                  <a:cubicBezTo>
                    <a:pt x="5897" y="5897"/>
                    <a:pt x="5717" y="5803"/>
                    <a:pt x="5589" y="5657"/>
                  </a:cubicBezTo>
                  <a:lnTo>
                    <a:pt x="4890" y="4824"/>
                  </a:lnTo>
                  <a:cubicBezTo>
                    <a:pt x="4784" y="4696"/>
                    <a:pt x="4899" y="4541"/>
                    <a:pt x="5025" y="4541"/>
                  </a:cubicBezTo>
                  <a:cubicBezTo>
                    <a:pt x="5068" y="4541"/>
                    <a:pt x="5112" y="4560"/>
                    <a:pt x="5149" y="4604"/>
                  </a:cubicBezTo>
                  <a:lnTo>
                    <a:pt x="5847" y="5446"/>
                  </a:lnTo>
                  <a:cubicBezTo>
                    <a:pt x="5914" y="5513"/>
                    <a:pt x="6001" y="5551"/>
                    <a:pt x="6087" y="5561"/>
                  </a:cubicBezTo>
                  <a:cubicBezTo>
                    <a:pt x="6192" y="5561"/>
                    <a:pt x="6297" y="5494"/>
                    <a:pt x="6345" y="5408"/>
                  </a:cubicBezTo>
                  <a:lnTo>
                    <a:pt x="6747" y="4604"/>
                  </a:lnTo>
                  <a:cubicBezTo>
                    <a:pt x="6785" y="4527"/>
                    <a:pt x="6766" y="4441"/>
                    <a:pt x="6699" y="4393"/>
                  </a:cubicBezTo>
                  <a:lnTo>
                    <a:pt x="6575" y="4307"/>
                  </a:lnTo>
                  <a:cubicBezTo>
                    <a:pt x="6537" y="4279"/>
                    <a:pt x="6527" y="4221"/>
                    <a:pt x="6556" y="4173"/>
                  </a:cubicBezTo>
                  <a:lnTo>
                    <a:pt x="6613" y="4087"/>
                  </a:lnTo>
                  <a:cubicBezTo>
                    <a:pt x="6672" y="3985"/>
                    <a:pt x="6778" y="3931"/>
                    <a:pt x="6885" y="3931"/>
                  </a:cubicBezTo>
                  <a:cubicBezTo>
                    <a:pt x="6969" y="3931"/>
                    <a:pt x="7054" y="3963"/>
                    <a:pt x="7120" y="4030"/>
                  </a:cubicBezTo>
                  <a:lnTo>
                    <a:pt x="7561" y="4460"/>
                  </a:lnTo>
                  <a:cubicBezTo>
                    <a:pt x="7551" y="4269"/>
                    <a:pt x="7532" y="4068"/>
                    <a:pt x="7494" y="3886"/>
                  </a:cubicBezTo>
                  <a:cubicBezTo>
                    <a:pt x="7139" y="1857"/>
                    <a:pt x="5532" y="297"/>
                    <a:pt x="349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a:off x="6342175" y="2077469"/>
              <a:ext cx="15861" cy="25656"/>
            </a:xfrm>
            <a:custGeom>
              <a:rect b="b" l="l" r="r" t="t"/>
              <a:pathLst>
                <a:path extrusionOk="0" h="977" w="604">
                  <a:moveTo>
                    <a:pt x="432" y="0"/>
                  </a:moveTo>
                  <a:cubicBezTo>
                    <a:pt x="336" y="0"/>
                    <a:pt x="259" y="77"/>
                    <a:pt x="259" y="173"/>
                  </a:cubicBezTo>
                  <a:lnTo>
                    <a:pt x="259" y="536"/>
                  </a:lnTo>
                  <a:lnTo>
                    <a:pt x="106" y="680"/>
                  </a:lnTo>
                  <a:cubicBezTo>
                    <a:pt x="1" y="795"/>
                    <a:pt x="77" y="977"/>
                    <a:pt x="231" y="977"/>
                  </a:cubicBezTo>
                  <a:cubicBezTo>
                    <a:pt x="269" y="977"/>
                    <a:pt x="317" y="957"/>
                    <a:pt x="345" y="929"/>
                  </a:cubicBezTo>
                  <a:lnTo>
                    <a:pt x="556" y="737"/>
                  </a:lnTo>
                  <a:cubicBezTo>
                    <a:pt x="585" y="709"/>
                    <a:pt x="604" y="661"/>
                    <a:pt x="604" y="613"/>
                  </a:cubicBezTo>
                  <a:lnTo>
                    <a:pt x="594" y="173"/>
                  </a:lnTo>
                  <a:cubicBezTo>
                    <a:pt x="594" y="77"/>
                    <a:pt x="518" y="0"/>
                    <a:pt x="4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6312527" y="2161396"/>
              <a:ext cx="143774" cy="117146"/>
            </a:xfrm>
            <a:custGeom>
              <a:rect b="b" l="l" r="r" t="t"/>
              <a:pathLst>
                <a:path extrusionOk="0" h="4461" w="5475">
                  <a:moveTo>
                    <a:pt x="661" y="1"/>
                  </a:moveTo>
                  <a:lnTo>
                    <a:pt x="87" y="661"/>
                  </a:lnTo>
                  <a:cubicBezTo>
                    <a:pt x="29" y="719"/>
                    <a:pt x="1" y="795"/>
                    <a:pt x="1" y="881"/>
                  </a:cubicBezTo>
                  <a:lnTo>
                    <a:pt x="1" y="1599"/>
                  </a:lnTo>
                  <a:cubicBezTo>
                    <a:pt x="1" y="1733"/>
                    <a:pt x="58" y="1858"/>
                    <a:pt x="154" y="1953"/>
                  </a:cubicBezTo>
                  <a:lnTo>
                    <a:pt x="671" y="2460"/>
                  </a:lnTo>
                  <a:cubicBezTo>
                    <a:pt x="757" y="2537"/>
                    <a:pt x="862" y="2585"/>
                    <a:pt x="977" y="2594"/>
                  </a:cubicBezTo>
                  <a:lnTo>
                    <a:pt x="2527" y="2728"/>
                  </a:lnTo>
                  <a:cubicBezTo>
                    <a:pt x="2623" y="2738"/>
                    <a:pt x="2690" y="2824"/>
                    <a:pt x="2680" y="2920"/>
                  </a:cubicBezTo>
                  <a:lnTo>
                    <a:pt x="2671" y="2987"/>
                  </a:lnTo>
                  <a:cubicBezTo>
                    <a:pt x="2661" y="3111"/>
                    <a:pt x="2709" y="3226"/>
                    <a:pt x="2805" y="3293"/>
                  </a:cubicBezTo>
                  <a:lnTo>
                    <a:pt x="3188" y="3580"/>
                  </a:lnTo>
                  <a:lnTo>
                    <a:pt x="3121" y="3762"/>
                  </a:lnTo>
                  <a:cubicBezTo>
                    <a:pt x="3073" y="3886"/>
                    <a:pt x="3121" y="4020"/>
                    <a:pt x="3216" y="4107"/>
                  </a:cubicBezTo>
                  <a:lnTo>
                    <a:pt x="3618" y="4461"/>
                  </a:lnTo>
                  <a:lnTo>
                    <a:pt x="3628" y="4461"/>
                  </a:lnTo>
                  <a:cubicBezTo>
                    <a:pt x="3915" y="4403"/>
                    <a:pt x="4192" y="4327"/>
                    <a:pt x="4470" y="4231"/>
                  </a:cubicBezTo>
                  <a:lnTo>
                    <a:pt x="4527" y="4202"/>
                  </a:lnTo>
                  <a:cubicBezTo>
                    <a:pt x="4594" y="4183"/>
                    <a:pt x="4652" y="4154"/>
                    <a:pt x="4709" y="4135"/>
                  </a:cubicBezTo>
                  <a:lnTo>
                    <a:pt x="4767" y="4107"/>
                  </a:lnTo>
                  <a:lnTo>
                    <a:pt x="5389" y="3350"/>
                  </a:lnTo>
                  <a:cubicBezTo>
                    <a:pt x="5417" y="3322"/>
                    <a:pt x="5446" y="3284"/>
                    <a:pt x="5475" y="3245"/>
                  </a:cubicBezTo>
                  <a:cubicBezTo>
                    <a:pt x="5379" y="3245"/>
                    <a:pt x="5274" y="3255"/>
                    <a:pt x="5178" y="3255"/>
                  </a:cubicBezTo>
                  <a:cubicBezTo>
                    <a:pt x="3130" y="3255"/>
                    <a:pt x="1312" y="1944"/>
                    <a:pt x="66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a:off x="6241730" y="2077679"/>
              <a:ext cx="338728" cy="251597"/>
            </a:xfrm>
            <a:custGeom>
              <a:rect b="b" l="l" r="r" t="t"/>
              <a:pathLst>
                <a:path extrusionOk="0" h="9581" w="12899">
                  <a:moveTo>
                    <a:pt x="11296" y="1"/>
                  </a:moveTo>
                  <a:cubicBezTo>
                    <a:pt x="11159" y="1"/>
                    <a:pt x="11024" y="135"/>
                    <a:pt x="11099" y="299"/>
                  </a:cubicBezTo>
                  <a:cubicBezTo>
                    <a:pt x="12420" y="3103"/>
                    <a:pt x="11482" y="6443"/>
                    <a:pt x="8889" y="8146"/>
                  </a:cubicBezTo>
                  <a:cubicBezTo>
                    <a:pt x="7847" y="8829"/>
                    <a:pt x="6665" y="9161"/>
                    <a:pt x="5492" y="9161"/>
                  </a:cubicBezTo>
                  <a:cubicBezTo>
                    <a:pt x="3754" y="9161"/>
                    <a:pt x="2034" y="8434"/>
                    <a:pt x="811" y="7046"/>
                  </a:cubicBezTo>
                  <a:lnTo>
                    <a:pt x="811" y="7046"/>
                  </a:lnTo>
                  <a:lnTo>
                    <a:pt x="1529" y="7285"/>
                  </a:lnTo>
                  <a:cubicBezTo>
                    <a:pt x="1557" y="7295"/>
                    <a:pt x="1584" y="7300"/>
                    <a:pt x="1609" y="7300"/>
                  </a:cubicBezTo>
                  <a:cubicBezTo>
                    <a:pt x="1821" y="7300"/>
                    <a:pt x="1903" y="6970"/>
                    <a:pt x="1663" y="6893"/>
                  </a:cubicBezTo>
                  <a:lnTo>
                    <a:pt x="285" y="6433"/>
                  </a:lnTo>
                  <a:cubicBezTo>
                    <a:pt x="264" y="6426"/>
                    <a:pt x="242" y="6423"/>
                    <a:pt x="221" y="6423"/>
                  </a:cubicBezTo>
                  <a:cubicBezTo>
                    <a:pt x="102" y="6423"/>
                    <a:pt x="1" y="6531"/>
                    <a:pt x="17" y="6653"/>
                  </a:cubicBezTo>
                  <a:lnTo>
                    <a:pt x="247" y="8261"/>
                  </a:lnTo>
                  <a:cubicBezTo>
                    <a:pt x="256" y="8366"/>
                    <a:pt x="352" y="8443"/>
                    <a:pt x="448" y="8443"/>
                  </a:cubicBezTo>
                  <a:lnTo>
                    <a:pt x="476" y="8443"/>
                  </a:lnTo>
                  <a:cubicBezTo>
                    <a:pt x="601" y="8424"/>
                    <a:pt x="677" y="8319"/>
                    <a:pt x="658" y="8204"/>
                  </a:cubicBezTo>
                  <a:lnTo>
                    <a:pt x="534" y="7352"/>
                  </a:lnTo>
                  <a:lnTo>
                    <a:pt x="534" y="7352"/>
                  </a:lnTo>
                  <a:cubicBezTo>
                    <a:pt x="1834" y="8816"/>
                    <a:pt x="3652" y="9581"/>
                    <a:pt x="5492" y="9581"/>
                  </a:cubicBezTo>
                  <a:cubicBezTo>
                    <a:pt x="6754" y="9581"/>
                    <a:pt x="8026" y="9221"/>
                    <a:pt x="9147" y="8481"/>
                  </a:cubicBezTo>
                  <a:cubicBezTo>
                    <a:pt x="11903" y="6663"/>
                    <a:pt x="12899" y="3103"/>
                    <a:pt x="11482" y="117"/>
                  </a:cubicBezTo>
                  <a:lnTo>
                    <a:pt x="11482" y="117"/>
                  </a:lnTo>
                  <a:lnTo>
                    <a:pt x="11482" y="126"/>
                  </a:lnTo>
                  <a:cubicBezTo>
                    <a:pt x="11439" y="38"/>
                    <a:pt x="11367" y="1"/>
                    <a:pt x="11296"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6191390" y="1981489"/>
              <a:ext cx="338807" cy="251676"/>
            </a:xfrm>
            <a:custGeom>
              <a:rect b="b" l="l" r="r" t="t"/>
              <a:pathLst>
                <a:path extrusionOk="0" h="9584" w="12902">
                  <a:moveTo>
                    <a:pt x="7403" y="1"/>
                  </a:moveTo>
                  <a:cubicBezTo>
                    <a:pt x="6141" y="1"/>
                    <a:pt x="4870" y="360"/>
                    <a:pt x="3752" y="1100"/>
                  </a:cubicBezTo>
                  <a:cubicBezTo>
                    <a:pt x="996" y="2909"/>
                    <a:pt x="1" y="6479"/>
                    <a:pt x="1417" y="9465"/>
                  </a:cubicBezTo>
                  <a:cubicBezTo>
                    <a:pt x="1456" y="9548"/>
                    <a:pt x="1524" y="9583"/>
                    <a:pt x="1593" y="9583"/>
                  </a:cubicBezTo>
                  <a:cubicBezTo>
                    <a:pt x="1728" y="9583"/>
                    <a:pt x="1867" y="9448"/>
                    <a:pt x="1790" y="9283"/>
                  </a:cubicBezTo>
                  <a:cubicBezTo>
                    <a:pt x="1398" y="8450"/>
                    <a:pt x="1197" y="7541"/>
                    <a:pt x="1197" y="6622"/>
                  </a:cubicBezTo>
                  <a:cubicBezTo>
                    <a:pt x="1197" y="4038"/>
                    <a:pt x="2805" y="1722"/>
                    <a:pt x="5226" y="813"/>
                  </a:cubicBezTo>
                  <a:cubicBezTo>
                    <a:pt x="5937" y="546"/>
                    <a:pt x="6674" y="417"/>
                    <a:pt x="7405" y="417"/>
                  </a:cubicBezTo>
                  <a:cubicBezTo>
                    <a:pt x="9165" y="417"/>
                    <a:pt x="10884" y="1166"/>
                    <a:pt x="12088" y="2545"/>
                  </a:cubicBezTo>
                  <a:lnTo>
                    <a:pt x="11370" y="2306"/>
                  </a:lnTo>
                  <a:cubicBezTo>
                    <a:pt x="11343" y="2297"/>
                    <a:pt x="11318" y="2294"/>
                    <a:pt x="11294" y="2294"/>
                  </a:cubicBezTo>
                  <a:cubicBezTo>
                    <a:pt x="11081" y="2294"/>
                    <a:pt x="11004" y="2612"/>
                    <a:pt x="11236" y="2698"/>
                  </a:cubicBezTo>
                  <a:lnTo>
                    <a:pt x="12614" y="3148"/>
                  </a:lnTo>
                  <a:cubicBezTo>
                    <a:pt x="12634" y="3158"/>
                    <a:pt x="12653" y="3167"/>
                    <a:pt x="12672" y="3167"/>
                  </a:cubicBezTo>
                  <a:cubicBezTo>
                    <a:pt x="12806" y="3167"/>
                    <a:pt x="12901" y="3053"/>
                    <a:pt x="12882" y="2928"/>
                  </a:cubicBezTo>
                  <a:lnTo>
                    <a:pt x="12653" y="1320"/>
                  </a:lnTo>
                  <a:cubicBezTo>
                    <a:pt x="12635" y="1196"/>
                    <a:pt x="12543" y="1139"/>
                    <a:pt x="12450" y="1139"/>
                  </a:cubicBezTo>
                  <a:cubicBezTo>
                    <a:pt x="12336" y="1139"/>
                    <a:pt x="12220" y="1225"/>
                    <a:pt x="12241" y="1378"/>
                  </a:cubicBezTo>
                  <a:lnTo>
                    <a:pt x="12366" y="2229"/>
                  </a:lnTo>
                  <a:cubicBezTo>
                    <a:pt x="11066" y="765"/>
                    <a:pt x="9244" y="1"/>
                    <a:pt x="7403"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23"/>
          <p:cNvGrpSpPr/>
          <p:nvPr/>
        </p:nvGrpSpPr>
        <p:grpSpPr>
          <a:xfrm>
            <a:off x="3812200" y="3420813"/>
            <a:ext cx="342496" cy="341553"/>
            <a:chOff x="847400" y="1503588"/>
            <a:chExt cx="342496" cy="341553"/>
          </a:xfrm>
        </p:grpSpPr>
        <p:sp>
          <p:nvSpPr>
            <p:cNvPr id="251" name="Google Shape;251;p23"/>
            <p:cNvSpPr/>
            <p:nvPr/>
          </p:nvSpPr>
          <p:spPr>
            <a:xfrm>
              <a:off x="989998" y="1503588"/>
              <a:ext cx="57300" cy="31487"/>
            </a:xfrm>
            <a:custGeom>
              <a:rect b="b" l="l" r="r" t="t"/>
              <a:pathLst>
                <a:path extrusionOk="0" h="2103" w="3827">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1025572" y="1503588"/>
              <a:ext cx="21725" cy="31487"/>
            </a:xfrm>
            <a:custGeom>
              <a:rect b="b" l="l" r="r" t="t"/>
              <a:pathLst>
                <a:path extrusionOk="0" h="2103" w="1451">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867538" y="1552368"/>
              <a:ext cx="302220" cy="183233"/>
            </a:xfrm>
            <a:custGeom>
              <a:rect b="b" l="l" r="r" t="t"/>
              <a:pathLst>
                <a:path extrusionOk="0" h="12238" w="20185">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a:off x="1149275" y="1552368"/>
              <a:ext cx="20482" cy="183233"/>
            </a:xfrm>
            <a:custGeom>
              <a:rect b="b" l="l" r="r" t="t"/>
              <a:pathLst>
                <a:path extrusionOk="0" h="12238" w="1368">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a:off x="847400" y="1524984"/>
              <a:ext cx="342496" cy="37476"/>
            </a:xfrm>
            <a:custGeom>
              <a:rect b="b" l="l" r="r" t="t"/>
              <a:pathLst>
                <a:path extrusionOk="0" h="2503" w="22875">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a:off x="950964" y="1790042"/>
              <a:ext cx="135366" cy="31487"/>
            </a:xfrm>
            <a:custGeom>
              <a:rect b="b" l="l" r="r" t="t"/>
              <a:pathLst>
                <a:path extrusionOk="0" h="2103" w="9041">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911931" y="1752581"/>
              <a:ext cx="82798" cy="92560"/>
            </a:xfrm>
            <a:custGeom>
              <a:rect b="b" l="l" r="r" t="t"/>
              <a:pathLst>
                <a:path extrusionOk="0" h="6182" w="553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a:off x="1041623" y="1752850"/>
              <a:ext cx="83741" cy="92290"/>
            </a:xfrm>
            <a:custGeom>
              <a:rect b="b" l="l" r="r" t="t"/>
              <a:pathLst>
                <a:path extrusionOk="0" h="6164" w="5593">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949392" y="1752850"/>
              <a:ext cx="46535" cy="20198"/>
            </a:xfrm>
            <a:custGeom>
              <a:rect b="b" l="l" r="r" t="t"/>
              <a:pathLst>
                <a:path extrusionOk="0" h="1349" w="3108">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1041623" y="1752850"/>
              <a:ext cx="46280" cy="20198"/>
            </a:xfrm>
            <a:custGeom>
              <a:rect b="b" l="l" r="r" t="t"/>
              <a:pathLst>
                <a:path extrusionOk="0" h="1349" w="3091">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847400" y="1725510"/>
              <a:ext cx="342496" cy="37162"/>
            </a:xfrm>
            <a:custGeom>
              <a:rect b="b" l="l" r="r" t="t"/>
              <a:pathLst>
                <a:path extrusionOk="0" h="2482" w="22875">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1168799" y="1524984"/>
              <a:ext cx="21096" cy="37476"/>
            </a:xfrm>
            <a:custGeom>
              <a:rect b="b" l="l" r="r" t="t"/>
              <a:pathLst>
                <a:path extrusionOk="0" h="2503" w="1409">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1168799" y="1725510"/>
              <a:ext cx="21096" cy="37162"/>
            </a:xfrm>
            <a:custGeom>
              <a:rect b="b" l="l" r="r" t="t"/>
              <a:pathLst>
                <a:path extrusionOk="0" h="2482" w="1409">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1046339" y="1601703"/>
              <a:ext cx="47418" cy="50787"/>
            </a:xfrm>
            <a:custGeom>
              <a:rect b="b" l="l" r="r" t="t"/>
              <a:pathLst>
                <a:path extrusionOk="0" h="3392" w="3167">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990567" y="1630091"/>
              <a:ext cx="48556" cy="29331"/>
            </a:xfrm>
            <a:custGeom>
              <a:rect b="b" l="l" r="r" t="t"/>
              <a:pathLst>
                <a:path extrusionOk="0" h="1959" w="3243">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940573" y="1633983"/>
              <a:ext cx="44543" cy="51565"/>
            </a:xfrm>
            <a:custGeom>
              <a:rect b="b" l="l" r="r" t="t"/>
              <a:pathLst>
                <a:path extrusionOk="0" h="3444" w="2975">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a:off x="912560" y="1673256"/>
              <a:ext cx="45966" cy="39408"/>
            </a:xfrm>
            <a:custGeom>
              <a:rect b="b" l="l" r="r" t="t"/>
              <a:pathLst>
                <a:path extrusionOk="0" h="2632" w="307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3"/>
            <p:cNvSpPr/>
            <p:nvPr/>
          </p:nvSpPr>
          <p:spPr>
            <a:xfrm>
              <a:off x="960502" y="1606823"/>
              <a:ext cx="45876" cy="39318"/>
            </a:xfrm>
            <a:custGeom>
              <a:rect b="b" l="l" r="r" t="t"/>
              <a:pathLst>
                <a:path extrusionOk="0" h="2626" w="3064">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1019269" y="1640197"/>
              <a:ext cx="45981" cy="39423"/>
            </a:xfrm>
            <a:custGeom>
              <a:rect b="b" l="l" r="r" t="t"/>
              <a:pathLst>
                <a:path extrusionOk="0" h="2633" w="3071">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1067750" y="1575037"/>
              <a:ext cx="46280" cy="39318"/>
            </a:xfrm>
            <a:custGeom>
              <a:rect b="b" l="l" r="r" t="t"/>
              <a:pathLst>
                <a:path extrusionOk="0" h="2626" w="3091">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23"/>
          <p:cNvGrpSpPr/>
          <p:nvPr/>
        </p:nvGrpSpPr>
        <p:grpSpPr>
          <a:xfrm>
            <a:off x="3778152" y="3040135"/>
            <a:ext cx="370130" cy="287264"/>
            <a:chOff x="5632602" y="2025510"/>
            <a:chExt cx="370130" cy="287264"/>
          </a:xfrm>
        </p:grpSpPr>
        <p:sp>
          <p:nvSpPr>
            <p:cNvPr id="272" name="Google Shape;272;p23"/>
            <p:cNvSpPr/>
            <p:nvPr/>
          </p:nvSpPr>
          <p:spPr>
            <a:xfrm>
              <a:off x="5695046" y="2050493"/>
              <a:ext cx="296701" cy="191501"/>
            </a:xfrm>
            <a:custGeom>
              <a:rect b="b" l="l" r="r" t="t"/>
              <a:pathLst>
                <a:path extrusionOk="0" h="7305" w="11318">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rgbClr val="F2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5735522" y="2241967"/>
              <a:ext cx="50359" cy="23882"/>
            </a:xfrm>
            <a:custGeom>
              <a:rect b="b" l="l" r="r" t="t"/>
              <a:pathLst>
                <a:path extrusionOk="0" h="911" w="1921">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5746899" y="2179156"/>
              <a:ext cx="38982" cy="62470"/>
            </a:xfrm>
            <a:custGeom>
              <a:rect b="b" l="l" r="r" t="t"/>
              <a:pathLst>
                <a:path extrusionOk="0" h="2383" w="1487">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5698821" y="2168565"/>
              <a:ext cx="42783" cy="26136"/>
            </a:xfrm>
            <a:custGeom>
              <a:rect b="b" l="l" r="r" t="t"/>
              <a:pathLst>
                <a:path extrusionOk="0" h="997" w="1632">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a:off x="5695046" y="2050493"/>
              <a:ext cx="9857" cy="118099"/>
            </a:xfrm>
            <a:custGeom>
              <a:rect b="b" l="l" r="r" t="t"/>
              <a:pathLst>
                <a:path extrusionOk="0" h="4505" w="376">
                  <a:moveTo>
                    <a:pt x="0" y="0"/>
                  </a:moveTo>
                  <a:lnTo>
                    <a:pt x="0" y="4504"/>
                  </a:lnTo>
                  <a:lnTo>
                    <a:pt x="376" y="4504"/>
                  </a:lnTo>
                  <a:lnTo>
                    <a:pt x="376" y="0"/>
                  </a:lnTo>
                  <a:close/>
                </a:path>
              </a:pathLst>
            </a:custGeom>
            <a:solidFill>
              <a:srgbClr val="B3C2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a:off x="5695046" y="2049732"/>
              <a:ext cx="296701" cy="9857"/>
            </a:xfrm>
            <a:custGeom>
              <a:rect b="b" l="l" r="r" t="t"/>
              <a:pathLst>
                <a:path extrusionOk="0" h="376" w="11318">
                  <a:moveTo>
                    <a:pt x="0" y="1"/>
                  </a:moveTo>
                  <a:lnTo>
                    <a:pt x="0" y="376"/>
                  </a:lnTo>
                  <a:lnTo>
                    <a:pt x="11318" y="376"/>
                  </a:lnTo>
                  <a:lnTo>
                    <a:pt x="11318" y="1"/>
                  </a:lnTo>
                  <a:close/>
                </a:path>
              </a:pathLst>
            </a:custGeom>
            <a:solidFill>
              <a:srgbClr val="B3C2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a:off x="5725324" y="2240473"/>
              <a:ext cx="277014" cy="26503"/>
            </a:xfrm>
            <a:custGeom>
              <a:rect b="b" l="l" r="r" t="t"/>
              <a:pathLst>
                <a:path extrusionOk="0" h="1011" w="10567">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5684062" y="2025510"/>
              <a:ext cx="318670" cy="26136"/>
            </a:xfrm>
            <a:custGeom>
              <a:rect b="b" l="l" r="r" t="t"/>
              <a:pathLst>
                <a:path extrusionOk="0" h="997" w="12156">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a:off x="5804022" y="2150005"/>
              <a:ext cx="25009" cy="58328"/>
            </a:xfrm>
            <a:custGeom>
              <a:rect b="b" l="l" r="r" t="t"/>
              <a:pathLst>
                <a:path extrusionOk="0" h="2225" w="954">
                  <a:moveTo>
                    <a:pt x="1" y="1"/>
                  </a:moveTo>
                  <a:lnTo>
                    <a:pt x="1" y="2224"/>
                  </a:lnTo>
                  <a:lnTo>
                    <a:pt x="953" y="2224"/>
                  </a:lnTo>
                  <a:lnTo>
                    <a:pt x="953" y="1"/>
                  </a:lnTo>
                  <a:close/>
                </a:path>
              </a:pathLst>
            </a:custGeom>
            <a:solidFill>
              <a:srgbClr val="D5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a:off x="5846779" y="2125048"/>
              <a:ext cx="25009" cy="83285"/>
            </a:xfrm>
            <a:custGeom>
              <a:rect b="b" l="l" r="r" t="t"/>
              <a:pathLst>
                <a:path extrusionOk="0" h="3177" w="954">
                  <a:moveTo>
                    <a:pt x="1" y="0"/>
                  </a:moveTo>
                  <a:lnTo>
                    <a:pt x="1" y="3176"/>
                  </a:lnTo>
                  <a:lnTo>
                    <a:pt x="954" y="3176"/>
                  </a:lnTo>
                  <a:lnTo>
                    <a:pt x="954" y="0"/>
                  </a:lnTo>
                  <a:close/>
                </a:path>
              </a:pathLst>
            </a:custGeom>
            <a:solidFill>
              <a:srgbClr val="D5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a:off x="5888408" y="2140174"/>
              <a:ext cx="25009" cy="68159"/>
            </a:xfrm>
            <a:custGeom>
              <a:rect b="b" l="l" r="r" t="t"/>
              <a:pathLst>
                <a:path extrusionOk="0" h="2600" w="954">
                  <a:moveTo>
                    <a:pt x="1" y="1"/>
                  </a:moveTo>
                  <a:lnTo>
                    <a:pt x="1" y="2599"/>
                  </a:lnTo>
                  <a:lnTo>
                    <a:pt x="954" y="2599"/>
                  </a:lnTo>
                  <a:lnTo>
                    <a:pt x="954" y="1"/>
                  </a:lnTo>
                  <a:close/>
                </a:path>
              </a:pathLst>
            </a:custGeom>
            <a:solidFill>
              <a:srgbClr val="91A8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3"/>
            <p:cNvSpPr/>
            <p:nvPr/>
          </p:nvSpPr>
          <p:spPr>
            <a:xfrm>
              <a:off x="5932318" y="2090995"/>
              <a:ext cx="25009" cy="117338"/>
            </a:xfrm>
            <a:custGeom>
              <a:rect b="b" l="l" r="r" t="t"/>
              <a:pathLst>
                <a:path extrusionOk="0" h="4476" w="954">
                  <a:moveTo>
                    <a:pt x="0" y="0"/>
                  </a:moveTo>
                  <a:lnTo>
                    <a:pt x="0" y="4475"/>
                  </a:lnTo>
                  <a:lnTo>
                    <a:pt x="953" y="4475"/>
                  </a:lnTo>
                  <a:lnTo>
                    <a:pt x="953" y="0"/>
                  </a:lnTo>
                  <a:close/>
                </a:path>
              </a:pathLst>
            </a:custGeom>
            <a:solidFill>
              <a:srgbClr val="95A6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3"/>
            <p:cNvSpPr/>
            <p:nvPr/>
          </p:nvSpPr>
          <p:spPr>
            <a:xfrm>
              <a:off x="5719636" y="2082658"/>
              <a:ext cx="47711" cy="11744"/>
            </a:xfrm>
            <a:custGeom>
              <a:rect b="b" l="l" r="r" t="t"/>
              <a:pathLst>
                <a:path extrusionOk="0" h="448" w="1820">
                  <a:moveTo>
                    <a:pt x="304" y="0"/>
                  </a:moveTo>
                  <a:cubicBezTo>
                    <a:pt x="1" y="0"/>
                    <a:pt x="1" y="448"/>
                    <a:pt x="304" y="448"/>
                  </a:cubicBezTo>
                  <a:lnTo>
                    <a:pt x="1516" y="448"/>
                  </a:lnTo>
                  <a:cubicBezTo>
                    <a:pt x="1820" y="448"/>
                    <a:pt x="1820" y="0"/>
                    <a:pt x="15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a:off x="5719636" y="2102346"/>
              <a:ext cx="65118" cy="12138"/>
            </a:xfrm>
            <a:custGeom>
              <a:rect b="b" l="l" r="r" t="t"/>
              <a:pathLst>
                <a:path extrusionOk="0" h="463" w="2484">
                  <a:moveTo>
                    <a:pt x="304" y="0"/>
                  </a:moveTo>
                  <a:cubicBezTo>
                    <a:pt x="1" y="0"/>
                    <a:pt x="1" y="462"/>
                    <a:pt x="304" y="462"/>
                  </a:cubicBezTo>
                  <a:lnTo>
                    <a:pt x="2180" y="462"/>
                  </a:lnTo>
                  <a:cubicBezTo>
                    <a:pt x="2484" y="462"/>
                    <a:pt x="2484" y="0"/>
                    <a:pt x="21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a:off x="5719636" y="2122374"/>
              <a:ext cx="65118" cy="11771"/>
            </a:xfrm>
            <a:custGeom>
              <a:rect b="b" l="l" r="r" t="t"/>
              <a:pathLst>
                <a:path extrusionOk="0" h="449" w="2484">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5719636" y="2142062"/>
              <a:ext cx="65118" cy="12138"/>
            </a:xfrm>
            <a:custGeom>
              <a:rect b="b" l="l" r="r" t="t"/>
              <a:pathLst>
                <a:path extrusionOk="0" h="463" w="2484">
                  <a:moveTo>
                    <a:pt x="304" y="1"/>
                  </a:moveTo>
                  <a:cubicBezTo>
                    <a:pt x="1" y="1"/>
                    <a:pt x="1" y="463"/>
                    <a:pt x="304" y="463"/>
                  </a:cubicBezTo>
                  <a:lnTo>
                    <a:pt x="2180" y="463"/>
                  </a:lnTo>
                  <a:cubicBezTo>
                    <a:pt x="2484" y="448"/>
                    <a:pt x="2484" y="1"/>
                    <a:pt x="21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a:off x="5632602" y="2168172"/>
              <a:ext cx="144576" cy="144602"/>
            </a:xfrm>
            <a:custGeom>
              <a:rect b="b" l="l" r="r" t="t"/>
              <a:pathLst>
                <a:path extrusionOk="0" h="5516" w="5515">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rgbClr val="E9EE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a:off x="5669696" y="2213602"/>
              <a:ext cx="29151" cy="54894"/>
            </a:xfrm>
            <a:custGeom>
              <a:rect b="b" l="l" r="r" t="t"/>
              <a:pathLst>
                <a:path extrusionOk="0" h="2094" w="1112">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23"/>
          <p:cNvGrpSpPr/>
          <p:nvPr/>
        </p:nvGrpSpPr>
        <p:grpSpPr>
          <a:xfrm>
            <a:off x="3795551" y="3855795"/>
            <a:ext cx="375792" cy="373800"/>
            <a:chOff x="3246251" y="2895245"/>
            <a:chExt cx="375792" cy="373800"/>
          </a:xfrm>
        </p:grpSpPr>
        <p:sp>
          <p:nvSpPr>
            <p:cNvPr id="291" name="Google Shape;291;p23"/>
            <p:cNvSpPr/>
            <p:nvPr/>
          </p:nvSpPr>
          <p:spPr>
            <a:xfrm>
              <a:off x="3246251" y="2960599"/>
              <a:ext cx="308446" cy="308446"/>
            </a:xfrm>
            <a:custGeom>
              <a:rect b="b" l="l" r="r" t="t"/>
              <a:pathLst>
                <a:path extrusionOk="0" h="11766" w="11766">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rgbClr val="9AA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a:off x="3400264" y="3108556"/>
              <a:ext cx="154039" cy="12531"/>
            </a:xfrm>
            <a:custGeom>
              <a:rect b="b" l="l" r="r" t="t"/>
              <a:pathLst>
                <a:path extrusionOk="0" h="478" w="5876">
                  <a:moveTo>
                    <a:pt x="1" y="1"/>
                  </a:moveTo>
                  <a:lnTo>
                    <a:pt x="1" y="477"/>
                  </a:lnTo>
                  <a:lnTo>
                    <a:pt x="5876" y="477"/>
                  </a:lnTo>
                  <a:lnTo>
                    <a:pt x="5876" y="246"/>
                  </a:lnTo>
                  <a:lnTo>
                    <a:pt x="5876" y="1"/>
                  </a:lnTo>
                  <a:close/>
                </a:path>
              </a:pathLst>
            </a:custGeom>
            <a:solidFill>
              <a:srgbClr val="83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p:nvPr/>
          </p:nvSpPr>
          <p:spPr>
            <a:xfrm>
              <a:off x="3529687" y="2895245"/>
              <a:ext cx="92355" cy="89970"/>
            </a:xfrm>
            <a:custGeom>
              <a:rect b="b" l="l" r="r" t="t"/>
              <a:pathLst>
                <a:path extrusionOk="0" h="3432" w="3523">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rgbClr val="83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3529687" y="2895245"/>
              <a:ext cx="62103" cy="89970"/>
            </a:xfrm>
            <a:custGeom>
              <a:rect b="b" l="l" r="r" t="t"/>
              <a:pathLst>
                <a:path extrusionOk="0" h="3432" w="2369">
                  <a:moveTo>
                    <a:pt x="2126" y="1"/>
                  </a:moveTo>
                  <a:cubicBezTo>
                    <a:pt x="2069" y="1"/>
                    <a:pt x="2010" y="22"/>
                    <a:pt x="1964" y="68"/>
                  </a:cubicBezTo>
                  <a:lnTo>
                    <a:pt x="217" y="1815"/>
                  </a:lnTo>
                  <a:cubicBezTo>
                    <a:pt x="87" y="1945"/>
                    <a:pt x="1" y="2118"/>
                    <a:pt x="15" y="2306"/>
                  </a:cubicBezTo>
                  <a:lnTo>
                    <a:pt x="15" y="3432"/>
                  </a:lnTo>
                  <a:lnTo>
                    <a:pt x="2354" y="1093"/>
                  </a:lnTo>
                  <a:lnTo>
                    <a:pt x="2354" y="242"/>
                  </a:lnTo>
                  <a:lnTo>
                    <a:pt x="2368" y="242"/>
                  </a:lnTo>
                  <a:cubicBezTo>
                    <a:pt x="2368" y="95"/>
                    <a:pt x="2248" y="1"/>
                    <a:pt x="2126" y="1"/>
                  </a:cubicBezTo>
                  <a:close/>
                </a:path>
              </a:pathLst>
            </a:custGeom>
            <a:solidFill>
              <a:srgbClr val="9AA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a:off x="3283345" y="2997693"/>
              <a:ext cx="234257" cy="234257"/>
            </a:xfrm>
            <a:custGeom>
              <a:rect b="b" l="l" r="r" t="t"/>
              <a:pathLst>
                <a:path extrusionOk="0" h="8936" w="8936">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a:off x="3400264" y="3108556"/>
              <a:ext cx="117338" cy="12531"/>
            </a:xfrm>
            <a:custGeom>
              <a:rect b="b" l="l" r="r" t="t"/>
              <a:pathLst>
                <a:path extrusionOk="0" h="478" w="4476">
                  <a:moveTo>
                    <a:pt x="1" y="1"/>
                  </a:moveTo>
                  <a:lnTo>
                    <a:pt x="1" y="477"/>
                  </a:lnTo>
                  <a:lnTo>
                    <a:pt x="4461" y="477"/>
                  </a:lnTo>
                  <a:cubicBezTo>
                    <a:pt x="4461" y="390"/>
                    <a:pt x="4476" y="318"/>
                    <a:pt x="4476" y="246"/>
                  </a:cubicBezTo>
                  <a:cubicBezTo>
                    <a:pt x="4476" y="160"/>
                    <a:pt x="4476" y="87"/>
                    <a:pt x="4461" y="1"/>
                  </a:cubicBezTo>
                  <a:close/>
                </a:path>
              </a:pathLst>
            </a:custGeom>
            <a:solidFill>
              <a:srgbClr val="EF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p:nvPr/>
          </p:nvSpPr>
          <p:spPr>
            <a:xfrm>
              <a:off x="3313990" y="3028338"/>
              <a:ext cx="172573" cy="172967"/>
            </a:xfrm>
            <a:custGeom>
              <a:rect b="b" l="l" r="r" t="t"/>
              <a:pathLst>
                <a:path extrusionOk="0" h="6598" w="6583">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rgbClr val="9AA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a:off x="3400264" y="3108556"/>
              <a:ext cx="86693" cy="12531"/>
            </a:xfrm>
            <a:custGeom>
              <a:rect b="b" l="l" r="r" t="t"/>
              <a:pathLst>
                <a:path extrusionOk="0" h="478" w="3307">
                  <a:moveTo>
                    <a:pt x="1" y="1"/>
                  </a:moveTo>
                  <a:lnTo>
                    <a:pt x="1" y="477"/>
                  </a:lnTo>
                  <a:lnTo>
                    <a:pt x="3292" y="477"/>
                  </a:lnTo>
                  <a:cubicBezTo>
                    <a:pt x="3292" y="390"/>
                    <a:pt x="3306" y="318"/>
                    <a:pt x="3306" y="246"/>
                  </a:cubicBezTo>
                  <a:cubicBezTo>
                    <a:pt x="3306" y="160"/>
                    <a:pt x="3306" y="87"/>
                    <a:pt x="3292" y="1"/>
                  </a:cubicBezTo>
                  <a:close/>
                </a:path>
              </a:pathLst>
            </a:custGeom>
            <a:solidFill>
              <a:srgbClr val="83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3"/>
            <p:cNvSpPr/>
            <p:nvPr/>
          </p:nvSpPr>
          <p:spPr>
            <a:xfrm>
              <a:off x="3351084" y="3065432"/>
              <a:ext cx="98778" cy="98778"/>
            </a:xfrm>
            <a:custGeom>
              <a:rect b="b" l="l" r="r" t="t"/>
              <a:pathLst>
                <a:path extrusionOk="0" h="3768" w="3768">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3400264" y="3108556"/>
              <a:ext cx="49599" cy="12531"/>
            </a:xfrm>
            <a:custGeom>
              <a:rect b="b" l="l" r="r" t="t"/>
              <a:pathLst>
                <a:path extrusionOk="0" h="478" w="1892">
                  <a:moveTo>
                    <a:pt x="1" y="1"/>
                  </a:moveTo>
                  <a:lnTo>
                    <a:pt x="1" y="477"/>
                  </a:lnTo>
                  <a:lnTo>
                    <a:pt x="1877" y="477"/>
                  </a:lnTo>
                  <a:cubicBezTo>
                    <a:pt x="1892" y="318"/>
                    <a:pt x="1892" y="160"/>
                    <a:pt x="1877" y="1"/>
                  </a:cubicBezTo>
                  <a:close/>
                </a:path>
              </a:pathLst>
            </a:custGeom>
            <a:solidFill>
              <a:srgbClr val="EF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3381730" y="3096445"/>
              <a:ext cx="37120" cy="36753"/>
            </a:xfrm>
            <a:custGeom>
              <a:rect b="b" l="l" r="r" t="t"/>
              <a:pathLst>
                <a:path extrusionOk="0" h="1402" w="1416">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rgbClr val="9AA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3400264" y="3108556"/>
              <a:ext cx="18953" cy="12531"/>
            </a:xfrm>
            <a:custGeom>
              <a:rect b="b" l="l" r="r" t="t"/>
              <a:pathLst>
                <a:path extrusionOk="0" h="478" w="723">
                  <a:moveTo>
                    <a:pt x="1" y="1"/>
                  </a:moveTo>
                  <a:lnTo>
                    <a:pt x="1" y="477"/>
                  </a:lnTo>
                  <a:lnTo>
                    <a:pt x="679" y="477"/>
                  </a:lnTo>
                  <a:cubicBezTo>
                    <a:pt x="722" y="318"/>
                    <a:pt x="722" y="160"/>
                    <a:pt x="679" y="1"/>
                  </a:cubicBezTo>
                  <a:close/>
                </a:path>
              </a:pathLst>
            </a:custGeom>
            <a:solidFill>
              <a:srgbClr val="83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a:off x="3391429" y="3079431"/>
              <a:ext cx="44434" cy="41603"/>
            </a:xfrm>
            <a:custGeom>
              <a:rect b="b" l="l" r="r" t="t"/>
              <a:pathLst>
                <a:path extrusionOk="0" h="1587" w="1695">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rgbClr val="7288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p:nvPr/>
          </p:nvSpPr>
          <p:spPr>
            <a:xfrm>
              <a:off x="3420056" y="2908038"/>
              <a:ext cx="189718" cy="185052"/>
            </a:xfrm>
            <a:custGeom>
              <a:rect b="b" l="l" r="r" t="t"/>
              <a:pathLst>
                <a:path extrusionOk="0" h="7059" w="7237">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rgbClr val="667A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4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Aspettative e considerazioni</a:t>
            </a:r>
            <a:endParaRPr b="1">
              <a:latin typeface="Calibri"/>
              <a:ea typeface="Calibri"/>
              <a:cs typeface="Calibri"/>
              <a:sym typeface="Calibri"/>
            </a:endParaRPr>
          </a:p>
        </p:txBody>
      </p:sp>
      <p:sp>
        <p:nvSpPr>
          <p:cNvPr id="1033" name="Google Shape;1033;p41"/>
          <p:cNvSpPr txBox="1"/>
          <p:nvPr/>
        </p:nvSpPr>
        <p:spPr>
          <a:xfrm>
            <a:off x="466425" y="963750"/>
            <a:ext cx="3846600" cy="4103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chemeClr val="dk1"/>
                </a:solidFill>
                <a:latin typeface="Calibri"/>
                <a:ea typeface="Calibri"/>
                <a:cs typeface="Calibri"/>
                <a:sym typeface="Calibri"/>
              </a:rPr>
              <a:t>STRUTTURA</a:t>
            </a:r>
            <a:endParaRPr b="1">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Dalla rappresentazione del network della compagnia sembrerebbe prevalere una struttura di tipo </a:t>
            </a:r>
            <a:r>
              <a:rPr b="1" lang="en">
                <a:solidFill>
                  <a:schemeClr val="dk1"/>
                </a:solidFill>
                <a:latin typeface="Calibri"/>
                <a:ea typeface="Calibri"/>
                <a:cs typeface="Calibri"/>
                <a:sym typeface="Calibri"/>
              </a:rPr>
              <a:t>Hub&amp;Spoke</a:t>
            </a:r>
            <a:r>
              <a:rPr lang="en">
                <a:solidFill>
                  <a:schemeClr val="dk1"/>
                </a:solidFill>
                <a:latin typeface="Calibri"/>
                <a:ea typeface="Calibri"/>
                <a:cs typeface="Calibri"/>
                <a:sym typeface="Calibri"/>
              </a:rPr>
              <a:t> con </a:t>
            </a:r>
            <a:r>
              <a:rPr b="1" lang="en">
                <a:solidFill>
                  <a:schemeClr val="dk1"/>
                </a:solidFill>
                <a:latin typeface="Calibri"/>
                <a:ea typeface="Calibri"/>
                <a:cs typeface="Calibri"/>
                <a:sym typeface="Calibri"/>
              </a:rPr>
              <a:t>Algeri (ALG) </a:t>
            </a:r>
            <a:r>
              <a:rPr lang="en">
                <a:solidFill>
                  <a:schemeClr val="dk1"/>
                </a:solidFill>
                <a:latin typeface="Calibri"/>
                <a:ea typeface="Calibri"/>
                <a:cs typeface="Calibri"/>
                <a:sym typeface="Calibri"/>
              </a:rPr>
              <a:t>aeroporto principale.</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C’è poi una parte di struttura che rispecchia quasi una </a:t>
            </a:r>
            <a:r>
              <a:rPr b="1" lang="en">
                <a:solidFill>
                  <a:schemeClr val="dk1"/>
                </a:solidFill>
                <a:latin typeface="Calibri"/>
                <a:ea typeface="Calibri"/>
                <a:cs typeface="Calibri"/>
                <a:sym typeface="Calibri"/>
              </a:rPr>
              <a:t>Fully Connected</a:t>
            </a:r>
            <a:r>
              <a:rPr lang="en">
                <a:solidFill>
                  <a:schemeClr val="dk1"/>
                </a:solidFill>
                <a:latin typeface="Calibri"/>
                <a:ea typeface="Calibri"/>
                <a:cs typeface="Calibri"/>
                <a:sym typeface="Calibri"/>
              </a:rPr>
              <a:t> con una maglia di interconnessioni prevalentemente tra </a:t>
            </a:r>
            <a:r>
              <a:rPr b="1" lang="en">
                <a:solidFill>
                  <a:schemeClr val="dk1"/>
                </a:solidFill>
                <a:latin typeface="Calibri"/>
                <a:ea typeface="Calibri"/>
                <a:cs typeface="Calibri"/>
                <a:sym typeface="Calibri"/>
              </a:rPr>
              <a:t>aeroporti minori del continente africano</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a:solidFill>
                <a:srgbClr val="FF0000"/>
              </a:solidFill>
              <a:latin typeface="Calibri"/>
              <a:ea typeface="Calibri"/>
              <a:cs typeface="Calibri"/>
              <a:sym typeface="Calibri"/>
            </a:endParaRPr>
          </a:p>
        </p:txBody>
      </p:sp>
      <p:sp>
        <p:nvSpPr>
          <p:cNvPr id="1034" name="Google Shape;1034;p41"/>
          <p:cNvSpPr/>
          <p:nvPr/>
        </p:nvSpPr>
        <p:spPr>
          <a:xfrm rot="-1078646">
            <a:off x="-675438" y="3796380"/>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035" name="Google Shape;103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6" name="Google Shape;1036;p41"/>
          <p:cNvSpPr txBox="1"/>
          <p:nvPr/>
        </p:nvSpPr>
        <p:spPr>
          <a:xfrm>
            <a:off x="4832775" y="963750"/>
            <a:ext cx="3934800" cy="4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VETTORI FULL SERVICE VS LOW COST</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 flotta è costituita da molti aeromobili differenti, diversamente da come ci si aspetterebbe da una compagnia low-cost che predilige l’uso di un solo modello.</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 voli includono tratte anche di lungo raggio con numerosi comfort.</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 compagnia prevede un sistema di </a:t>
            </a:r>
            <a:r>
              <a:rPr i="1" lang="en">
                <a:solidFill>
                  <a:schemeClr val="dk1"/>
                </a:solidFill>
                <a:latin typeface="Calibri"/>
                <a:ea typeface="Calibri"/>
                <a:cs typeface="Calibri"/>
                <a:sym typeface="Calibri"/>
              </a:rPr>
              <a:t>customer loyalty</a:t>
            </a:r>
            <a:r>
              <a:rPr lang="en">
                <a:solidFill>
                  <a:schemeClr val="dk1"/>
                </a:solidFill>
                <a:latin typeface="Calibri"/>
                <a:ea typeface="Calibri"/>
                <a:cs typeface="Calibri"/>
                <a:sym typeface="Calibri"/>
              </a:rPr>
              <a:t> per i propri passeggeri (Full Service).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Cibo servito a bordo, check-in online e bagagli in stiva in base al biglietto acquistato.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Tutti questi punti sono in contrapposizione ad una tipica compagnia low-cost.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                                    FULL SERVICE</a:t>
            </a:r>
            <a:endParaRPr>
              <a:solidFill>
                <a:schemeClr val="dk1"/>
              </a:solidFill>
              <a:latin typeface="Calibri"/>
              <a:ea typeface="Calibri"/>
              <a:cs typeface="Calibri"/>
              <a:sym typeface="Calibri"/>
            </a:endParaRPr>
          </a:p>
        </p:txBody>
      </p:sp>
      <p:sp>
        <p:nvSpPr>
          <p:cNvPr id="1037" name="Google Shape;1037;p41"/>
          <p:cNvSpPr/>
          <p:nvPr/>
        </p:nvSpPr>
        <p:spPr>
          <a:xfrm rot="5400000">
            <a:off x="5954950" y="4509875"/>
            <a:ext cx="311400" cy="303900"/>
          </a:xfrm>
          <a:prstGeom prst="bentUpArrow">
            <a:avLst>
              <a:gd fmla="val 25000" name="adj1"/>
              <a:gd fmla="val 25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2"/>
          <p:cNvSpPr txBox="1"/>
          <p:nvPr>
            <p:ph type="ctrTitle"/>
          </p:nvPr>
        </p:nvSpPr>
        <p:spPr>
          <a:xfrm>
            <a:off x="618825" y="411675"/>
            <a:ext cx="6161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a:t>
            </a:r>
            <a:r>
              <a:rPr b="1" lang="en">
                <a:latin typeface="Calibri"/>
                <a:ea typeface="Calibri"/>
                <a:cs typeface="Calibri"/>
                <a:sym typeface="Calibri"/>
              </a:rPr>
              <a:t>osti disponibili mensili per tratta</a:t>
            </a:r>
            <a:endParaRPr b="1">
              <a:latin typeface="Calibri"/>
              <a:ea typeface="Calibri"/>
              <a:cs typeface="Calibri"/>
              <a:sym typeface="Calibri"/>
            </a:endParaRPr>
          </a:p>
        </p:txBody>
      </p:sp>
      <p:pic>
        <p:nvPicPr>
          <p:cNvPr id="1043" name="Google Shape;1043;p42"/>
          <p:cNvPicPr preferRelativeResize="0"/>
          <p:nvPr/>
        </p:nvPicPr>
        <p:blipFill rotWithShape="1">
          <a:blip r:embed="rId3">
            <a:alphaModFix/>
          </a:blip>
          <a:srcRect b="0" l="0" r="0" t="5482"/>
          <a:stretch/>
        </p:blipFill>
        <p:spPr>
          <a:xfrm>
            <a:off x="730775" y="1200650"/>
            <a:ext cx="7682450" cy="3638050"/>
          </a:xfrm>
          <a:prstGeom prst="rect">
            <a:avLst/>
          </a:prstGeom>
          <a:noFill/>
          <a:ln>
            <a:noFill/>
          </a:ln>
          <a:effectLst>
            <a:outerShdw blurRad="57150" rotWithShape="0" algn="bl" dir="5400000" dist="19050">
              <a:srgbClr val="000000">
                <a:alpha val="50000"/>
              </a:srgbClr>
            </a:outerShdw>
          </a:effectLst>
        </p:spPr>
      </p:pic>
      <p:sp>
        <p:nvSpPr>
          <p:cNvPr id="1044" name="Google Shape;1044;p42"/>
          <p:cNvSpPr/>
          <p:nvPr/>
        </p:nvSpPr>
        <p:spPr>
          <a:xfrm>
            <a:off x="7806325" y="12006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045" name="Google Shape;1045;p42"/>
          <p:cNvSpPr/>
          <p:nvPr/>
        </p:nvSpPr>
        <p:spPr>
          <a:xfrm>
            <a:off x="3748649" y="1692725"/>
            <a:ext cx="4182300" cy="1961496"/>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La media mensile dei posti totali per tratta è </a:t>
            </a:r>
            <a:r>
              <a:rPr b="1" lang="en" sz="1200">
                <a:solidFill>
                  <a:schemeClr val="dk1"/>
                </a:solidFill>
                <a:latin typeface="Calibri"/>
                <a:ea typeface="Calibri"/>
                <a:cs typeface="Calibri"/>
                <a:sym typeface="Calibri"/>
              </a:rPr>
              <a:t>2093,36</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Le tratte hanno disponibilità eterogenee (Dev. Standard = </a:t>
            </a:r>
            <a:r>
              <a:rPr b="1" lang="en" sz="1200">
                <a:solidFill>
                  <a:schemeClr val="dk1"/>
                </a:solidFill>
                <a:latin typeface="Calibri"/>
                <a:ea typeface="Calibri"/>
                <a:cs typeface="Calibri"/>
                <a:sym typeface="Calibri"/>
              </a:rPr>
              <a:t>3048,60</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Le tratte più percorse raggiungono circa i </a:t>
            </a:r>
            <a:r>
              <a:rPr b="1" lang="en" sz="1200">
                <a:solidFill>
                  <a:schemeClr val="dk1"/>
                </a:solidFill>
                <a:latin typeface="Calibri"/>
                <a:ea typeface="Calibri"/>
                <a:cs typeface="Calibri"/>
                <a:sym typeface="Calibri"/>
              </a:rPr>
              <a:t>19 000</a:t>
            </a:r>
            <a:r>
              <a:rPr lang="en" sz="1200">
                <a:solidFill>
                  <a:schemeClr val="dk1"/>
                </a:solidFill>
                <a:latin typeface="Calibri"/>
                <a:ea typeface="Calibri"/>
                <a:cs typeface="Calibri"/>
                <a:sym typeface="Calibri"/>
              </a:rPr>
              <a:t> posti disponibili mensili.</a:t>
            </a:r>
            <a:endParaRPr sz="1200">
              <a:solidFill>
                <a:schemeClr val="dk1"/>
              </a:solidFill>
              <a:latin typeface="Calibri"/>
              <a:ea typeface="Calibri"/>
              <a:cs typeface="Calibri"/>
              <a:sym typeface="Calibri"/>
            </a:endParaRPr>
          </a:p>
        </p:txBody>
      </p:sp>
      <p:sp>
        <p:nvSpPr>
          <p:cNvPr id="1046" name="Google Shape;104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3"/>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052" name="Google Shape;1052;p43"/>
          <p:cNvSpPr txBox="1"/>
          <p:nvPr>
            <p:ph type="ctrTitle"/>
          </p:nvPr>
        </p:nvSpPr>
        <p:spPr>
          <a:xfrm>
            <a:off x="618825" y="411675"/>
            <a:ext cx="5927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Posti disponibili mensili per tratta</a:t>
            </a:r>
            <a:endParaRPr b="1">
              <a:latin typeface="Calibri"/>
              <a:ea typeface="Calibri"/>
              <a:cs typeface="Calibri"/>
              <a:sym typeface="Calibri"/>
            </a:endParaRPr>
          </a:p>
        </p:txBody>
      </p:sp>
      <p:pic>
        <p:nvPicPr>
          <p:cNvPr id="1053" name="Google Shape;1053;p43"/>
          <p:cNvPicPr preferRelativeResize="0"/>
          <p:nvPr/>
        </p:nvPicPr>
        <p:blipFill rotWithShape="1">
          <a:blip r:embed="rId3">
            <a:alphaModFix/>
          </a:blip>
          <a:srcRect b="0" l="0" r="0" t="5678"/>
          <a:stretch/>
        </p:blipFill>
        <p:spPr>
          <a:xfrm>
            <a:off x="730775" y="1208050"/>
            <a:ext cx="7682450" cy="3630651"/>
          </a:xfrm>
          <a:prstGeom prst="rect">
            <a:avLst/>
          </a:prstGeom>
          <a:noFill/>
          <a:ln>
            <a:noFill/>
          </a:ln>
          <a:effectLst>
            <a:outerShdw blurRad="57150" rotWithShape="0" algn="bl" dir="5400000" dist="19050">
              <a:srgbClr val="000000">
                <a:alpha val="50000"/>
              </a:srgbClr>
            </a:outerShdw>
          </a:effectLst>
        </p:spPr>
      </p:pic>
      <p:sp>
        <p:nvSpPr>
          <p:cNvPr id="1054" name="Google Shape;1054;p43"/>
          <p:cNvSpPr/>
          <p:nvPr/>
        </p:nvSpPr>
        <p:spPr>
          <a:xfrm>
            <a:off x="7806325" y="12080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055" name="Google Shape;1055;p43"/>
          <p:cNvSpPr/>
          <p:nvPr/>
        </p:nvSpPr>
        <p:spPr>
          <a:xfrm>
            <a:off x="3824276" y="1694600"/>
            <a:ext cx="4146336" cy="2063016"/>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 media mensile dei posti totali per tratta è </a:t>
            </a:r>
            <a:r>
              <a:rPr lang="en" sz="1300">
                <a:solidFill>
                  <a:schemeClr val="dk1"/>
                </a:solidFill>
                <a:latin typeface="Calibri"/>
                <a:ea typeface="Calibri"/>
                <a:cs typeface="Calibri"/>
                <a:sym typeface="Calibri"/>
              </a:rPr>
              <a:t> </a:t>
            </a:r>
            <a:r>
              <a:rPr b="1" lang="en" sz="1300">
                <a:solidFill>
                  <a:schemeClr val="dk1"/>
                </a:solidFill>
                <a:latin typeface="Calibri"/>
                <a:ea typeface="Calibri"/>
                <a:cs typeface="Calibri"/>
                <a:sym typeface="Calibri"/>
              </a:rPr>
              <a:t>2511,19 </a:t>
            </a:r>
            <a:r>
              <a:rPr lang="en" sz="1300">
                <a:solidFill>
                  <a:schemeClr val="dk1"/>
                </a:solidFill>
                <a:latin typeface="Calibri"/>
                <a:ea typeface="Calibri"/>
                <a:cs typeface="Calibri"/>
                <a:sym typeface="Calibri"/>
              </a:rPr>
              <a:t>(</a:t>
            </a:r>
            <a:r>
              <a:rPr lang="en" sz="1300">
                <a:solidFill>
                  <a:srgbClr val="38761D"/>
                </a:solidFill>
                <a:latin typeface="Calibri"/>
                <a:ea typeface="Calibri"/>
                <a:cs typeface="Calibri"/>
                <a:sym typeface="Calibri"/>
              </a:rPr>
              <a:t>+19% </a:t>
            </a:r>
            <a:r>
              <a:rPr lang="en" sz="13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Le tratte hanno disponibilità eterogenee (Dev. Standard = </a:t>
            </a:r>
            <a:r>
              <a:rPr b="1" lang="en" sz="1300">
                <a:solidFill>
                  <a:schemeClr val="dk1"/>
                </a:solidFill>
                <a:latin typeface="Calibri"/>
                <a:ea typeface="Calibri"/>
                <a:cs typeface="Calibri"/>
                <a:sym typeface="Calibri"/>
              </a:rPr>
              <a:t>3513,87 </a:t>
            </a:r>
            <a:r>
              <a:rPr lang="en" sz="1300">
                <a:solidFill>
                  <a:schemeClr val="dk1"/>
                </a:solidFill>
                <a:latin typeface="Calibri"/>
                <a:ea typeface="Calibri"/>
                <a:cs typeface="Calibri"/>
                <a:sym typeface="Calibri"/>
              </a:rPr>
              <a:t>(</a:t>
            </a:r>
            <a:r>
              <a:rPr lang="en" sz="1300">
                <a:solidFill>
                  <a:srgbClr val="38761D"/>
                </a:solidFill>
                <a:latin typeface="Calibri"/>
                <a:ea typeface="Calibri"/>
                <a:cs typeface="Calibri"/>
                <a:sym typeface="Calibri"/>
              </a:rPr>
              <a:t>+15%</a:t>
            </a:r>
            <a:r>
              <a:rPr lang="en" sz="13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Le tratte più percorse raggiungono circa i </a:t>
            </a:r>
            <a:r>
              <a:rPr b="1" lang="en" sz="1300">
                <a:solidFill>
                  <a:schemeClr val="dk1"/>
                </a:solidFill>
                <a:latin typeface="Calibri"/>
                <a:ea typeface="Calibri"/>
                <a:cs typeface="Calibri"/>
                <a:sym typeface="Calibri"/>
              </a:rPr>
              <a:t>28 000 </a:t>
            </a:r>
            <a:r>
              <a:rPr lang="en" sz="1300">
                <a:solidFill>
                  <a:schemeClr val="dk1"/>
                </a:solidFill>
                <a:latin typeface="Calibri"/>
                <a:ea typeface="Calibri"/>
                <a:cs typeface="Calibri"/>
                <a:sym typeface="Calibri"/>
              </a:rPr>
              <a:t>(</a:t>
            </a:r>
            <a:r>
              <a:rPr lang="en" sz="1300">
                <a:solidFill>
                  <a:srgbClr val="38761D"/>
                </a:solidFill>
                <a:latin typeface="Calibri"/>
                <a:ea typeface="Calibri"/>
                <a:cs typeface="Calibri"/>
                <a:sym typeface="Calibri"/>
              </a:rPr>
              <a:t>+36%</a:t>
            </a:r>
            <a:r>
              <a:rPr lang="en" sz="13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posti disponibili mensili.</a:t>
            </a:r>
            <a:endParaRPr sz="1300">
              <a:solidFill>
                <a:srgbClr val="FF0000"/>
              </a:solidFill>
              <a:latin typeface="Calibri"/>
              <a:ea typeface="Calibri"/>
              <a:cs typeface="Calibri"/>
              <a:sym typeface="Calibri"/>
            </a:endParaRPr>
          </a:p>
        </p:txBody>
      </p:sp>
      <p:sp>
        <p:nvSpPr>
          <p:cNvPr id="1056" name="Google Shape;105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7" name="Google Shape;1057;p43"/>
          <p:cNvSpPr txBox="1"/>
          <p:nvPr/>
        </p:nvSpPr>
        <p:spPr>
          <a:xfrm>
            <a:off x="6073400" y="3666325"/>
            <a:ext cx="237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Algeri (ALG) - Paris Charles de Gaulle Apt (CDG)</a:t>
            </a:r>
            <a:endParaRPr sz="800">
              <a:solidFill>
                <a:schemeClr val="dk1"/>
              </a:solidFill>
              <a:latin typeface="Calibri"/>
              <a:ea typeface="Calibri"/>
              <a:cs typeface="Calibri"/>
              <a:sym typeface="Calibri"/>
            </a:endParaRPr>
          </a:p>
        </p:txBody>
      </p:sp>
      <p:cxnSp>
        <p:nvCxnSpPr>
          <p:cNvPr id="1058" name="Google Shape;1058;p43"/>
          <p:cNvCxnSpPr/>
          <p:nvPr/>
        </p:nvCxnSpPr>
        <p:spPr>
          <a:xfrm rot="10800000">
            <a:off x="7275625" y="3943800"/>
            <a:ext cx="526800" cy="255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4"/>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064" name="Google Shape;1064;p44"/>
          <p:cNvSpPr txBox="1"/>
          <p:nvPr>
            <p:ph type="ctrTitle"/>
          </p:nvPr>
        </p:nvSpPr>
        <p:spPr>
          <a:xfrm>
            <a:off x="618825" y="411675"/>
            <a:ext cx="595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Frequenza voli mensile per tratta</a:t>
            </a:r>
            <a:endParaRPr b="1">
              <a:latin typeface="Calibri"/>
              <a:ea typeface="Calibri"/>
              <a:cs typeface="Calibri"/>
              <a:sym typeface="Calibri"/>
            </a:endParaRPr>
          </a:p>
        </p:txBody>
      </p:sp>
      <p:pic>
        <p:nvPicPr>
          <p:cNvPr id="1065" name="Google Shape;1065;p44"/>
          <p:cNvPicPr preferRelativeResize="0"/>
          <p:nvPr/>
        </p:nvPicPr>
        <p:blipFill rotWithShape="1">
          <a:blip r:embed="rId3">
            <a:alphaModFix/>
          </a:blip>
          <a:srcRect b="0" l="0" r="0" t="5678"/>
          <a:stretch/>
        </p:blipFill>
        <p:spPr>
          <a:xfrm>
            <a:off x="730775" y="1208050"/>
            <a:ext cx="7682450" cy="3630651"/>
          </a:xfrm>
          <a:prstGeom prst="rect">
            <a:avLst/>
          </a:prstGeom>
          <a:noFill/>
          <a:ln>
            <a:noFill/>
          </a:ln>
          <a:effectLst>
            <a:outerShdw blurRad="57150" rotWithShape="0" algn="bl" dir="5400000" dist="19050">
              <a:srgbClr val="000000">
                <a:alpha val="50000"/>
              </a:srgbClr>
            </a:outerShdw>
          </a:effectLst>
        </p:spPr>
      </p:pic>
      <p:sp>
        <p:nvSpPr>
          <p:cNvPr id="1066" name="Google Shape;1066;p44"/>
          <p:cNvSpPr/>
          <p:nvPr/>
        </p:nvSpPr>
        <p:spPr>
          <a:xfrm>
            <a:off x="7806325" y="12080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067" name="Google Shape;1067;p44"/>
          <p:cNvSpPr/>
          <p:nvPr/>
        </p:nvSpPr>
        <p:spPr>
          <a:xfrm>
            <a:off x="3660175" y="1351275"/>
            <a:ext cx="4074732" cy="2220588"/>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 media del numero di voli per tratta mensile è </a:t>
            </a:r>
            <a:r>
              <a:rPr b="1" lang="en" sz="1200">
                <a:solidFill>
                  <a:schemeClr val="dk1"/>
                </a:solidFill>
                <a:latin typeface="Calibri"/>
                <a:ea typeface="Calibri"/>
                <a:cs typeface="Calibri"/>
                <a:sym typeface="Calibri"/>
              </a:rPr>
              <a:t>17,64</a:t>
            </a:r>
            <a:r>
              <a:rPr lang="en" sz="1200">
                <a:solidFill>
                  <a:schemeClr val="dk1"/>
                </a:solidFill>
                <a:latin typeface="Calibri"/>
                <a:ea typeface="Calibri"/>
                <a:cs typeface="Calibri"/>
                <a:sym typeface="Calibri"/>
              </a:rPr>
              <a:t> (voli per tratta mensili)</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La deviazione standard è </a:t>
            </a:r>
            <a:r>
              <a:rPr b="1" lang="en" sz="1200">
                <a:solidFill>
                  <a:schemeClr val="dk1"/>
                </a:solidFill>
                <a:latin typeface="Calibri"/>
                <a:ea typeface="Calibri"/>
                <a:cs typeface="Calibri"/>
                <a:sym typeface="Calibri"/>
              </a:rPr>
              <a:t>27,60.</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Le tratte più percorse arrivano fino a </a:t>
            </a:r>
            <a:r>
              <a:rPr b="1" lang="en" sz="1200">
                <a:solidFill>
                  <a:schemeClr val="dk1"/>
                </a:solidFill>
                <a:latin typeface="Calibri"/>
                <a:ea typeface="Calibri"/>
                <a:cs typeface="Calibri"/>
                <a:sym typeface="Calibri"/>
              </a:rPr>
              <a:t>190</a:t>
            </a:r>
            <a:r>
              <a:rPr lang="en" sz="1200">
                <a:solidFill>
                  <a:schemeClr val="dk1"/>
                </a:solidFill>
                <a:latin typeface="Calibri"/>
                <a:ea typeface="Calibri"/>
                <a:cs typeface="Calibri"/>
                <a:sym typeface="Calibri"/>
              </a:rPr>
              <a:t> voli mensili.</a:t>
            </a:r>
            <a:endParaRPr sz="1200">
              <a:solidFill>
                <a:schemeClr val="dk1"/>
              </a:solidFill>
              <a:latin typeface="Calibri"/>
              <a:ea typeface="Calibri"/>
              <a:cs typeface="Calibri"/>
              <a:sym typeface="Calibri"/>
            </a:endParaRPr>
          </a:p>
        </p:txBody>
      </p:sp>
      <p:sp>
        <p:nvSpPr>
          <p:cNvPr id="1068" name="Google Shape;106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9" name="Google Shape;1069;p44"/>
          <p:cNvSpPr txBox="1"/>
          <p:nvPr/>
        </p:nvSpPr>
        <p:spPr>
          <a:xfrm>
            <a:off x="6378525" y="3571875"/>
            <a:ext cx="177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 Algeri (ALG) - Oran Es Senia Apt (ORN)</a:t>
            </a:r>
            <a:endParaRPr sz="800">
              <a:solidFill>
                <a:schemeClr val="dk1"/>
              </a:solidFill>
              <a:latin typeface="Calibri"/>
              <a:ea typeface="Calibri"/>
              <a:cs typeface="Calibri"/>
              <a:sym typeface="Calibri"/>
            </a:endParaRPr>
          </a:p>
        </p:txBody>
      </p:sp>
      <p:cxnSp>
        <p:nvCxnSpPr>
          <p:cNvPr id="1070" name="Google Shape;1070;p44"/>
          <p:cNvCxnSpPr/>
          <p:nvPr/>
        </p:nvCxnSpPr>
        <p:spPr>
          <a:xfrm rot="10800000">
            <a:off x="7333750" y="3878400"/>
            <a:ext cx="526800" cy="255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5"/>
          <p:cNvSpPr/>
          <p:nvPr/>
        </p:nvSpPr>
        <p:spPr>
          <a:xfrm flipH="1" rot="10800000">
            <a:off x="6582250" y="88"/>
            <a:ext cx="3453204" cy="1966187"/>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5"/>
          <p:cNvSpPr txBox="1"/>
          <p:nvPr>
            <p:ph type="ctrTitle"/>
          </p:nvPr>
        </p:nvSpPr>
        <p:spPr>
          <a:xfrm>
            <a:off x="618825" y="411675"/>
            <a:ext cx="5540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Frequenza voli mensile per tratta</a:t>
            </a:r>
            <a:endParaRPr b="1">
              <a:latin typeface="Calibri"/>
              <a:ea typeface="Calibri"/>
              <a:cs typeface="Calibri"/>
              <a:sym typeface="Calibri"/>
            </a:endParaRPr>
          </a:p>
        </p:txBody>
      </p:sp>
      <p:pic>
        <p:nvPicPr>
          <p:cNvPr id="1077" name="Google Shape;1077;p45"/>
          <p:cNvPicPr preferRelativeResize="0"/>
          <p:nvPr/>
        </p:nvPicPr>
        <p:blipFill rotWithShape="1">
          <a:blip r:embed="rId3">
            <a:alphaModFix/>
          </a:blip>
          <a:srcRect b="0" l="0" r="0" t="5678"/>
          <a:stretch/>
        </p:blipFill>
        <p:spPr>
          <a:xfrm>
            <a:off x="730775" y="1208050"/>
            <a:ext cx="7682450" cy="3630651"/>
          </a:xfrm>
          <a:prstGeom prst="rect">
            <a:avLst/>
          </a:prstGeom>
          <a:noFill/>
          <a:ln>
            <a:noFill/>
          </a:ln>
          <a:effectLst>
            <a:outerShdw blurRad="57150" rotWithShape="0" algn="bl" dir="5400000" dist="19050">
              <a:srgbClr val="000000">
                <a:alpha val="50000"/>
              </a:srgbClr>
            </a:outerShdw>
          </a:effectLst>
        </p:spPr>
      </p:pic>
      <p:sp>
        <p:nvSpPr>
          <p:cNvPr id="1078" name="Google Shape;1078;p45"/>
          <p:cNvSpPr/>
          <p:nvPr/>
        </p:nvSpPr>
        <p:spPr>
          <a:xfrm>
            <a:off x="7806325" y="12080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079" name="Google Shape;1079;p45"/>
          <p:cNvSpPr/>
          <p:nvPr/>
        </p:nvSpPr>
        <p:spPr>
          <a:xfrm>
            <a:off x="3840725" y="1694600"/>
            <a:ext cx="4046004" cy="2063016"/>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 media del numero di voli per tratta mensile è </a:t>
            </a:r>
            <a:r>
              <a:rPr b="1" lang="en" sz="1200">
                <a:solidFill>
                  <a:schemeClr val="dk1"/>
                </a:solidFill>
                <a:latin typeface="Calibri"/>
                <a:ea typeface="Calibri"/>
                <a:cs typeface="Calibri"/>
                <a:sym typeface="Calibri"/>
              </a:rPr>
              <a:t>19,41 </a:t>
            </a:r>
            <a:r>
              <a:rPr lang="en" sz="1200">
                <a:solidFill>
                  <a:schemeClr val="dk1"/>
                </a:solidFill>
                <a:latin typeface="Calibri"/>
                <a:ea typeface="Calibri"/>
                <a:cs typeface="Calibri"/>
                <a:sym typeface="Calibri"/>
              </a:rPr>
              <a:t>(</a:t>
            </a:r>
            <a:r>
              <a:rPr lang="en" sz="1200">
                <a:solidFill>
                  <a:srgbClr val="38761D"/>
                </a:solidFill>
                <a:latin typeface="Calibri"/>
                <a:ea typeface="Calibri"/>
                <a:cs typeface="Calibri"/>
                <a:sym typeface="Calibri"/>
              </a:rPr>
              <a:t>+10% </a:t>
            </a:r>
            <a:r>
              <a:rPr lang="en" sz="1200">
                <a:solidFill>
                  <a:schemeClr val="dk1"/>
                </a:solidFill>
                <a:latin typeface="Calibri"/>
                <a:ea typeface="Calibri"/>
                <a:cs typeface="Calibri"/>
                <a:sym typeface="Calibri"/>
              </a:rPr>
              <a:t>) (voli per tratta mensili).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La deviazione standard è </a:t>
            </a:r>
            <a:r>
              <a:rPr b="1" lang="en" sz="1200">
                <a:solidFill>
                  <a:schemeClr val="dk1"/>
                </a:solidFill>
                <a:latin typeface="Calibri"/>
                <a:ea typeface="Calibri"/>
                <a:cs typeface="Calibri"/>
                <a:sym typeface="Calibri"/>
              </a:rPr>
              <a:t>27,79</a:t>
            </a:r>
            <a:r>
              <a:rPr lang="en" sz="1200">
                <a:solidFill>
                  <a:schemeClr val="dk1"/>
                </a:solidFill>
                <a:latin typeface="Calibri"/>
                <a:ea typeface="Calibri"/>
                <a:cs typeface="Calibri"/>
                <a:sym typeface="Calibri"/>
              </a:rPr>
              <a:t> (</a:t>
            </a:r>
            <a:r>
              <a:rPr lang="en" sz="1200">
                <a:solidFill>
                  <a:srgbClr val="38761D"/>
                </a:solidFill>
                <a:latin typeface="Calibri"/>
                <a:ea typeface="Calibri"/>
                <a:cs typeface="Calibri"/>
                <a:sym typeface="Calibri"/>
              </a:rPr>
              <a:t>=</a:t>
            </a:r>
            <a:r>
              <a:rPr lang="en" sz="1200">
                <a:solidFill>
                  <a:schemeClr val="dk1"/>
                </a:solidFill>
                <a:latin typeface="Calibri"/>
                <a:ea typeface="Calibri"/>
                <a:cs typeface="Calibri"/>
                <a:sym typeface="Calibri"/>
              </a:rPr>
              <a:t>)</a:t>
            </a:r>
            <a:r>
              <a:rPr b="1" lang="en" sz="1200">
                <a:solidFill>
                  <a:schemeClr val="dk1"/>
                </a:solidFill>
                <a:latin typeface="Calibri"/>
                <a:ea typeface="Calibri"/>
                <a:cs typeface="Calibri"/>
                <a:sym typeface="Calibri"/>
              </a:rPr>
              <a:t>.</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Le tratte più percorse arrivano fino a </a:t>
            </a:r>
            <a:r>
              <a:rPr b="1" lang="en" sz="1200">
                <a:solidFill>
                  <a:schemeClr val="dk1"/>
                </a:solidFill>
                <a:latin typeface="Calibri"/>
                <a:ea typeface="Calibri"/>
                <a:cs typeface="Calibri"/>
                <a:sym typeface="Calibri"/>
              </a:rPr>
              <a:t>180</a:t>
            </a:r>
            <a:r>
              <a:rPr lang="en" sz="1200">
                <a:solidFill>
                  <a:schemeClr val="dk1"/>
                </a:solidFill>
                <a:latin typeface="Calibri"/>
                <a:ea typeface="Calibri"/>
                <a:cs typeface="Calibri"/>
                <a:sym typeface="Calibri"/>
              </a:rPr>
              <a:t> (</a:t>
            </a:r>
            <a:r>
              <a:rPr lang="en" sz="1200">
                <a:solidFill>
                  <a:srgbClr val="FF0000"/>
                </a:solidFill>
                <a:latin typeface="Calibri"/>
                <a:ea typeface="Calibri"/>
                <a:cs typeface="Calibri"/>
                <a:sym typeface="Calibri"/>
              </a:rPr>
              <a:t>-5% </a:t>
            </a:r>
            <a:r>
              <a:rPr lang="en" sz="1200">
                <a:solidFill>
                  <a:schemeClr val="dk1"/>
                </a:solidFill>
                <a:latin typeface="Calibri"/>
                <a:ea typeface="Calibri"/>
                <a:cs typeface="Calibri"/>
                <a:sym typeface="Calibri"/>
              </a:rPr>
              <a:t>) voli mensili.</a:t>
            </a:r>
            <a:endParaRPr sz="1200">
              <a:solidFill>
                <a:srgbClr val="FF0000"/>
              </a:solidFill>
              <a:latin typeface="Calibri"/>
              <a:ea typeface="Calibri"/>
              <a:cs typeface="Calibri"/>
              <a:sym typeface="Calibri"/>
            </a:endParaRPr>
          </a:p>
        </p:txBody>
      </p:sp>
      <p:sp>
        <p:nvSpPr>
          <p:cNvPr id="1080" name="Google Shape;108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6"/>
          <p:cNvSpPr/>
          <p:nvPr/>
        </p:nvSpPr>
        <p:spPr>
          <a:xfrm flipH="1" rot="10800000">
            <a:off x="6582250" y="88"/>
            <a:ext cx="3453204" cy="1966187"/>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6"/>
          <p:cNvSpPr txBox="1"/>
          <p:nvPr>
            <p:ph idx="1" type="body"/>
          </p:nvPr>
        </p:nvSpPr>
        <p:spPr>
          <a:xfrm>
            <a:off x="597375" y="1063525"/>
            <a:ext cx="3908700" cy="3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87" name="Google Shape;1087;p46"/>
          <p:cNvSpPr txBox="1"/>
          <p:nvPr>
            <p:ph type="ctrTitle"/>
          </p:nvPr>
        </p:nvSpPr>
        <p:spPr>
          <a:xfrm>
            <a:off x="618825" y="411675"/>
            <a:ext cx="8104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Link con seats totali </a:t>
            </a:r>
            <a:r>
              <a:rPr b="1" lang="en">
                <a:latin typeface="Calibri"/>
                <a:ea typeface="Calibri"/>
                <a:cs typeface="Calibri"/>
                <a:sym typeface="Calibri"/>
              </a:rPr>
              <a:t>superiori</a:t>
            </a:r>
            <a:r>
              <a:rPr b="1" lang="en">
                <a:latin typeface="Calibri"/>
                <a:ea typeface="Calibri"/>
                <a:cs typeface="Calibri"/>
                <a:sym typeface="Calibri"/>
              </a:rPr>
              <a:t> alla media</a:t>
            </a:r>
            <a:endParaRPr b="1">
              <a:latin typeface="Calibri"/>
              <a:ea typeface="Calibri"/>
              <a:cs typeface="Calibri"/>
              <a:sym typeface="Calibri"/>
            </a:endParaRPr>
          </a:p>
        </p:txBody>
      </p:sp>
      <p:sp>
        <p:nvSpPr>
          <p:cNvPr id="1088" name="Google Shape;1088;p46"/>
          <p:cNvSpPr txBox="1"/>
          <p:nvPr>
            <p:ph idx="2" type="body"/>
          </p:nvPr>
        </p:nvSpPr>
        <p:spPr>
          <a:xfrm>
            <a:off x="4690125" y="1063525"/>
            <a:ext cx="3908700" cy="3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89" name="Google Shape;1089;p46"/>
          <p:cNvSpPr txBox="1"/>
          <p:nvPr/>
        </p:nvSpPr>
        <p:spPr>
          <a:xfrm>
            <a:off x="1638450" y="4698925"/>
            <a:ext cx="5867100" cy="3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Visualizzate solo le tratte con numero passeggeri totali superiori alla media.</a:t>
            </a:r>
            <a:endParaRPr>
              <a:solidFill>
                <a:schemeClr val="dk1"/>
              </a:solidFill>
              <a:latin typeface="Calibri"/>
              <a:ea typeface="Calibri"/>
              <a:cs typeface="Calibri"/>
              <a:sym typeface="Calibri"/>
            </a:endParaRPr>
          </a:p>
        </p:txBody>
      </p:sp>
      <p:pic>
        <p:nvPicPr>
          <p:cNvPr id="1090" name="Google Shape;1090;p46"/>
          <p:cNvPicPr preferRelativeResize="0"/>
          <p:nvPr/>
        </p:nvPicPr>
        <p:blipFill rotWithShape="1">
          <a:blip r:embed="rId3">
            <a:alphaModFix/>
          </a:blip>
          <a:srcRect b="2386" l="25162" r="27987" t="4763"/>
          <a:stretch/>
        </p:blipFill>
        <p:spPr>
          <a:xfrm>
            <a:off x="597375" y="1063525"/>
            <a:ext cx="3908700" cy="3635301"/>
          </a:xfrm>
          <a:prstGeom prst="rect">
            <a:avLst/>
          </a:prstGeom>
          <a:noFill/>
          <a:ln>
            <a:noFill/>
          </a:ln>
          <a:effectLst>
            <a:outerShdw blurRad="57150" rotWithShape="0" algn="bl" dir="5400000" dist="19050">
              <a:srgbClr val="000000">
                <a:alpha val="50000"/>
              </a:srgbClr>
            </a:outerShdw>
          </a:effectLst>
        </p:spPr>
      </p:pic>
      <p:sp>
        <p:nvSpPr>
          <p:cNvPr id="1091" name="Google Shape;1091;p46"/>
          <p:cNvSpPr/>
          <p:nvPr/>
        </p:nvSpPr>
        <p:spPr>
          <a:xfrm>
            <a:off x="3899175" y="43370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pic>
        <p:nvPicPr>
          <p:cNvPr id="1092" name="Google Shape;1092;p46"/>
          <p:cNvPicPr preferRelativeResize="0"/>
          <p:nvPr/>
        </p:nvPicPr>
        <p:blipFill rotWithShape="1">
          <a:blip r:embed="rId4">
            <a:alphaModFix/>
          </a:blip>
          <a:srcRect b="1740" l="25408" r="31231" t="5657"/>
          <a:stretch/>
        </p:blipFill>
        <p:spPr>
          <a:xfrm>
            <a:off x="4690125" y="1063525"/>
            <a:ext cx="3908700" cy="3635301"/>
          </a:xfrm>
          <a:prstGeom prst="rect">
            <a:avLst/>
          </a:prstGeom>
          <a:noFill/>
          <a:ln>
            <a:noFill/>
          </a:ln>
          <a:effectLst>
            <a:outerShdw blurRad="57150" rotWithShape="0" algn="bl" dir="5400000" dist="19050">
              <a:srgbClr val="000000">
                <a:alpha val="50000"/>
              </a:srgbClr>
            </a:outerShdw>
          </a:effectLst>
        </p:spPr>
      </p:pic>
      <p:sp>
        <p:nvSpPr>
          <p:cNvPr id="1093" name="Google Shape;1093;p46"/>
          <p:cNvSpPr/>
          <p:nvPr/>
        </p:nvSpPr>
        <p:spPr>
          <a:xfrm>
            <a:off x="7991925" y="43370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094" name="Google Shape;109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7"/>
          <p:cNvSpPr txBox="1"/>
          <p:nvPr/>
        </p:nvSpPr>
        <p:spPr>
          <a:xfrm>
            <a:off x="1411200" y="4254125"/>
            <a:ext cx="6321600" cy="88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L’aeroporto di Örebro è l’unico senza voli verso l’Africa. </a:t>
            </a:r>
            <a:endParaRPr>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Vi sono numerosi aeroporti che non hanno voli verso l’estero.</a:t>
            </a:r>
            <a:endParaRPr>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a:solidFill>
                <a:schemeClr val="dk1"/>
              </a:solidFill>
              <a:latin typeface="Calibri"/>
              <a:ea typeface="Calibri"/>
              <a:cs typeface="Calibri"/>
              <a:sym typeface="Calibri"/>
            </a:endParaRPr>
          </a:p>
        </p:txBody>
      </p:sp>
      <p:pic>
        <p:nvPicPr>
          <p:cNvPr id="1100" name="Google Shape;1100;p47"/>
          <p:cNvPicPr preferRelativeResize="0"/>
          <p:nvPr/>
        </p:nvPicPr>
        <p:blipFill>
          <a:blip r:embed="rId3">
            <a:alphaModFix/>
          </a:blip>
          <a:stretch>
            <a:fillRect/>
          </a:stretch>
        </p:blipFill>
        <p:spPr>
          <a:xfrm>
            <a:off x="1411200" y="988050"/>
            <a:ext cx="6321581" cy="3167375"/>
          </a:xfrm>
          <a:prstGeom prst="rect">
            <a:avLst/>
          </a:prstGeom>
          <a:noFill/>
          <a:ln>
            <a:noFill/>
          </a:ln>
          <a:effectLst>
            <a:outerShdw blurRad="57150" rotWithShape="0" algn="bl" dir="5400000" dist="19050">
              <a:srgbClr val="000000">
                <a:alpha val="50000"/>
              </a:srgbClr>
            </a:outerShdw>
          </a:effectLst>
        </p:spPr>
      </p:pic>
      <p:sp>
        <p:nvSpPr>
          <p:cNvPr id="1101" name="Google Shape;1101;p47"/>
          <p:cNvSpPr/>
          <p:nvPr/>
        </p:nvSpPr>
        <p:spPr>
          <a:xfrm>
            <a:off x="7125875" y="98947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02" name="Google Shape;110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3" name="Google Shape;1103;p47"/>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104" name="Google Shape;1104;p47"/>
          <p:cNvSpPr txBox="1"/>
          <p:nvPr>
            <p:ph type="ctrTitle"/>
          </p:nvPr>
        </p:nvSpPr>
        <p:spPr>
          <a:xfrm>
            <a:off x="618825" y="411675"/>
            <a:ext cx="796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Link con destinazione Africa/Extra-Africa</a:t>
            </a:r>
            <a:endParaRPr b="1">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48"/>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110" name="Google Shape;1110;p48"/>
          <p:cNvSpPr txBox="1"/>
          <p:nvPr>
            <p:ph type="ctrTitle"/>
          </p:nvPr>
        </p:nvSpPr>
        <p:spPr>
          <a:xfrm>
            <a:off x="618825" y="411675"/>
            <a:ext cx="796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Link con destinazione Africa/Extra-Africa</a:t>
            </a:r>
            <a:endParaRPr b="1">
              <a:latin typeface="Calibri"/>
              <a:ea typeface="Calibri"/>
              <a:cs typeface="Calibri"/>
              <a:sym typeface="Calibri"/>
            </a:endParaRPr>
          </a:p>
        </p:txBody>
      </p:sp>
      <p:sp>
        <p:nvSpPr>
          <p:cNvPr id="1111" name="Google Shape;1111;p48"/>
          <p:cNvSpPr txBox="1"/>
          <p:nvPr/>
        </p:nvSpPr>
        <p:spPr>
          <a:xfrm>
            <a:off x="1411150" y="4269000"/>
            <a:ext cx="6321600" cy="87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L’aeroporto di Budapest è l’unico senza voli verso l’Africa. </a:t>
            </a:r>
            <a:endParaRPr>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Vi sono numerosi aeroporti che non hanno voli verso l’estero.</a:t>
            </a:r>
            <a:endParaRPr>
              <a:solidFill>
                <a:schemeClr val="dk1"/>
              </a:solidFill>
              <a:latin typeface="Calibri"/>
              <a:ea typeface="Calibri"/>
              <a:cs typeface="Calibri"/>
              <a:sym typeface="Calibri"/>
            </a:endParaRPr>
          </a:p>
        </p:txBody>
      </p:sp>
      <p:pic>
        <p:nvPicPr>
          <p:cNvPr id="1112" name="Google Shape;1112;p48"/>
          <p:cNvPicPr preferRelativeResize="0"/>
          <p:nvPr/>
        </p:nvPicPr>
        <p:blipFill>
          <a:blip r:embed="rId3">
            <a:alphaModFix/>
          </a:blip>
          <a:stretch>
            <a:fillRect/>
          </a:stretch>
        </p:blipFill>
        <p:spPr>
          <a:xfrm>
            <a:off x="1411213" y="988063"/>
            <a:ext cx="6321581" cy="3167375"/>
          </a:xfrm>
          <a:prstGeom prst="rect">
            <a:avLst/>
          </a:prstGeom>
          <a:noFill/>
          <a:ln>
            <a:noFill/>
          </a:ln>
          <a:effectLst>
            <a:outerShdw blurRad="57150" rotWithShape="0" algn="bl" dir="5400000" dist="19050">
              <a:srgbClr val="000000">
                <a:alpha val="50000"/>
              </a:srgbClr>
            </a:outerShdw>
          </a:effectLst>
        </p:spPr>
      </p:pic>
      <p:sp>
        <p:nvSpPr>
          <p:cNvPr id="1113" name="Google Shape;1113;p48"/>
          <p:cNvSpPr/>
          <p:nvPr/>
        </p:nvSpPr>
        <p:spPr>
          <a:xfrm>
            <a:off x="7125875" y="98947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14" name="Google Shape;111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49"/>
          <p:cNvSpPr txBox="1"/>
          <p:nvPr>
            <p:ph idx="1" type="body"/>
          </p:nvPr>
        </p:nvSpPr>
        <p:spPr>
          <a:xfrm>
            <a:off x="597375" y="1432150"/>
            <a:ext cx="3908700" cy="31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20" name="Google Shape;1120;p49"/>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Analisi approfondita (1)</a:t>
            </a:r>
            <a:endParaRPr b="1">
              <a:latin typeface="Calibri"/>
              <a:ea typeface="Calibri"/>
              <a:cs typeface="Calibri"/>
              <a:sym typeface="Calibri"/>
            </a:endParaRPr>
          </a:p>
        </p:txBody>
      </p:sp>
      <p:sp>
        <p:nvSpPr>
          <p:cNvPr id="1121" name="Google Shape;1121;p49"/>
          <p:cNvSpPr txBox="1"/>
          <p:nvPr>
            <p:ph idx="2" type="body"/>
          </p:nvPr>
        </p:nvSpPr>
        <p:spPr>
          <a:xfrm>
            <a:off x="4690125" y="1437800"/>
            <a:ext cx="3908700" cy="31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122" name="Google Shape;1122;p49"/>
          <p:cNvPicPr preferRelativeResize="0"/>
          <p:nvPr/>
        </p:nvPicPr>
        <p:blipFill rotWithShape="1">
          <a:blip r:embed="rId3">
            <a:alphaModFix/>
          </a:blip>
          <a:srcRect b="0" l="0" r="0" t="10498"/>
          <a:stretch/>
        </p:blipFill>
        <p:spPr>
          <a:xfrm>
            <a:off x="597375" y="1437800"/>
            <a:ext cx="3908700" cy="3142325"/>
          </a:xfrm>
          <a:prstGeom prst="rect">
            <a:avLst/>
          </a:prstGeom>
          <a:noFill/>
          <a:ln>
            <a:noFill/>
          </a:ln>
          <a:effectLst>
            <a:outerShdw blurRad="57150" rotWithShape="0" algn="bl" dir="5400000" dist="19050">
              <a:srgbClr val="000000">
                <a:alpha val="50000"/>
              </a:srgbClr>
            </a:outerShdw>
          </a:effectLst>
        </p:spPr>
      </p:pic>
      <p:pic>
        <p:nvPicPr>
          <p:cNvPr id="1123" name="Google Shape;1123;p49"/>
          <p:cNvPicPr preferRelativeResize="0"/>
          <p:nvPr/>
        </p:nvPicPr>
        <p:blipFill rotWithShape="1">
          <a:blip r:embed="rId4">
            <a:alphaModFix/>
          </a:blip>
          <a:srcRect b="0" l="864" r="874" t="10482"/>
          <a:stretch/>
        </p:blipFill>
        <p:spPr>
          <a:xfrm>
            <a:off x="4690125" y="1437800"/>
            <a:ext cx="3908700" cy="3147975"/>
          </a:xfrm>
          <a:prstGeom prst="rect">
            <a:avLst/>
          </a:prstGeom>
          <a:noFill/>
          <a:ln>
            <a:noFill/>
          </a:ln>
          <a:effectLst>
            <a:outerShdw blurRad="57150" rotWithShape="0" algn="bl" dir="5400000" dist="19050">
              <a:srgbClr val="000000">
                <a:alpha val="50000"/>
              </a:srgbClr>
            </a:outerShdw>
          </a:effectLst>
        </p:spPr>
      </p:pic>
      <p:sp>
        <p:nvSpPr>
          <p:cNvPr id="1124" name="Google Shape;1124;p49"/>
          <p:cNvSpPr/>
          <p:nvPr/>
        </p:nvSpPr>
        <p:spPr>
          <a:xfrm>
            <a:off x="389917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25" name="Google Shape;1125;p49"/>
          <p:cNvSpPr/>
          <p:nvPr/>
        </p:nvSpPr>
        <p:spPr>
          <a:xfrm>
            <a:off x="799192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26" name="Google Shape;1126;p49"/>
          <p:cNvSpPr/>
          <p:nvPr/>
        </p:nvSpPr>
        <p:spPr>
          <a:xfrm>
            <a:off x="6218725" y="2390125"/>
            <a:ext cx="3270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27" name="Google Shape;1127;p49"/>
          <p:cNvSpPr txBox="1"/>
          <p:nvPr/>
        </p:nvSpPr>
        <p:spPr>
          <a:xfrm>
            <a:off x="910350" y="4632575"/>
            <a:ext cx="7323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Si può notare che se nel 2010 era solo l'aeroporto di Algeri (ALG) a gestire questi voli internazionali, nel 2020 anche altri aeroporti africani come Orano-Ahmed Benbella (ORN) gestiscono questo tipo di tratte.</a:t>
            </a:r>
            <a:endParaRPr sz="1200">
              <a:solidFill>
                <a:schemeClr val="dk1"/>
              </a:solidFill>
              <a:latin typeface="Calibri"/>
              <a:ea typeface="Calibri"/>
              <a:cs typeface="Calibri"/>
              <a:sym typeface="Calibri"/>
            </a:endParaRPr>
          </a:p>
        </p:txBody>
      </p:sp>
      <p:sp>
        <p:nvSpPr>
          <p:cNvPr id="1128" name="Google Shape;1128;p49"/>
          <p:cNvSpPr txBox="1"/>
          <p:nvPr/>
        </p:nvSpPr>
        <p:spPr>
          <a:xfrm>
            <a:off x="618825" y="989475"/>
            <a:ext cx="7323300" cy="7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Analisi delle tratte </a:t>
            </a:r>
            <a:r>
              <a:rPr lang="en" sz="1200">
                <a:solidFill>
                  <a:schemeClr val="dk1"/>
                </a:solidFill>
                <a:latin typeface="Calibri"/>
                <a:ea typeface="Calibri"/>
                <a:cs typeface="Calibri"/>
                <a:sym typeface="Calibri"/>
              </a:rPr>
              <a:t>con destinazione </a:t>
            </a:r>
            <a:r>
              <a:rPr lang="en" sz="1200">
                <a:solidFill>
                  <a:srgbClr val="FF0000"/>
                </a:solidFill>
                <a:latin typeface="Calibri"/>
                <a:ea typeface="Calibri"/>
                <a:cs typeface="Calibri"/>
                <a:sym typeface="Calibri"/>
              </a:rPr>
              <a:t>diversa </a:t>
            </a:r>
            <a:r>
              <a:rPr lang="en" sz="1200">
                <a:solidFill>
                  <a:schemeClr val="dk1"/>
                </a:solidFill>
                <a:latin typeface="Calibri"/>
                <a:ea typeface="Calibri"/>
                <a:cs typeface="Calibri"/>
                <a:sym typeface="Calibri"/>
              </a:rPr>
              <a:t>da North Africa (AF1) e Western Europe (EU1).</a:t>
            </a:r>
            <a:endParaRPr sz="1200">
              <a:solidFill>
                <a:schemeClr val="dk1"/>
              </a:solidFill>
              <a:latin typeface="Calibri"/>
              <a:ea typeface="Calibri"/>
              <a:cs typeface="Calibri"/>
              <a:sym typeface="Calibri"/>
            </a:endParaRPr>
          </a:p>
        </p:txBody>
      </p:sp>
      <p:sp>
        <p:nvSpPr>
          <p:cNvPr id="1129" name="Google Shape;112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0"/>
          <p:cNvSpPr txBox="1"/>
          <p:nvPr>
            <p:ph idx="1" type="body"/>
          </p:nvPr>
        </p:nvSpPr>
        <p:spPr>
          <a:xfrm>
            <a:off x="597375" y="1432225"/>
            <a:ext cx="3908700" cy="31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35" name="Google Shape;1135;p50"/>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Analisi approfondita (2)</a:t>
            </a:r>
            <a:endParaRPr b="1">
              <a:latin typeface="Calibri"/>
              <a:ea typeface="Calibri"/>
              <a:cs typeface="Calibri"/>
              <a:sym typeface="Calibri"/>
            </a:endParaRPr>
          </a:p>
        </p:txBody>
      </p:sp>
      <p:sp>
        <p:nvSpPr>
          <p:cNvPr id="1136" name="Google Shape;1136;p50"/>
          <p:cNvSpPr txBox="1"/>
          <p:nvPr>
            <p:ph idx="2" type="body"/>
          </p:nvPr>
        </p:nvSpPr>
        <p:spPr>
          <a:xfrm>
            <a:off x="4690125" y="1432150"/>
            <a:ext cx="3908700" cy="31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137" name="Google Shape;1137;p50"/>
          <p:cNvPicPr preferRelativeResize="0"/>
          <p:nvPr/>
        </p:nvPicPr>
        <p:blipFill rotWithShape="1">
          <a:blip r:embed="rId3">
            <a:alphaModFix/>
          </a:blip>
          <a:srcRect b="0" l="0" r="0" t="13149"/>
          <a:stretch/>
        </p:blipFill>
        <p:spPr>
          <a:xfrm>
            <a:off x="597375" y="1437800"/>
            <a:ext cx="3908700" cy="3147975"/>
          </a:xfrm>
          <a:prstGeom prst="rect">
            <a:avLst/>
          </a:prstGeom>
          <a:noFill/>
          <a:ln>
            <a:noFill/>
          </a:ln>
          <a:effectLst>
            <a:outerShdw blurRad="57150" rotWithShape="0" algn="bl" dir="5400000" dist="19050">
              <a:srgbClr val="000000">
                <a:alpha val="50000"/>
              </a:srgbClr>
            </a:outerShdw>
          </a:effectLst>
        </p:spPr>
      </p:pic>
      <p:pic>
        <p:nvPicPr>
          <p:cNvPr id="1138" name="Google Shape;1138;p50"/>
          <p:cNvPicPr preferRelativeResize="0"/>
          <p:nvPr/>
        </p:nvPicPr>
        <p:blipFill rotWithShape="1">
          <a:blip r:embed="rId4">
            <a:alphaModFix/>
          </a:blip>
          <a:srcRect b="0" l="0" r="0" t="12503"/>
          <a:stretch/>
        </p:blipFill>
        <p:spPr>
          <a:xfrm>
            <a:off x="4690125" y="1437800"/>
            <a:ext cx="3908700" cy="3147975"/>
          </a:xfrm>
          <a:prstGeom prst="rect">
            <a:avLst/>
          </a:prstGeom>
          <a:noFill/>
          <a:ln>
            <a:noFill/>
          </a:ln>
          <a:effectLst>
            <a:outerShdw blurRad="57150" rotWithShape="0" algn="bl" dir="5400000" dist="19050">
              <a:srgbClr val="000000">
                <a:alpha val="50000"/>
              </a:srgbClr>
            </a:outerShdw>
          </a:effectLst>
        </p:spPr>
      </p:pic>
      <p:sp>
        <p:nvSpPr>
          <p:cNvPr id="1139" name="Google Shape;1139;p50"/>
          <p:cNvSpPr/>
          <p:nvPr/>
        </p:nvSpPr>
        <p:spPr>
          <a:xfrm>
            <a:off x="389917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40" name="Google Shape;1140;p50"/>
          <p:cNvSpPr/>
          <p:nvPr/>
        </p:nvSpPr>
        <p:spPr>
          <a:xfrm>
            <a:off x="799192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41" name="Google Shape;1141;p50"/>
          <p:cNvSpPr/>
          <p:nvPr/>
        </p:nvSpPr>
        <p:spPr>
          <a:xfrm>
            <a:off x="5891800" y="3458050"/>
            <a:ext cx="3270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42" name="Google Shape;1142;p50"/>
          <p:cNvSpPr txBox="1"/>
          <p:nvPr/>
        </p:nvSpPr>
        <p:spPr>
          <a:xfrm>
            <a:off x="1195800" y="4469075"/>
            <a:ext cx="67524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Solo nel 2020 vi è una tratta la cui origine e destinazione sono entrambe extra-africa: la tratta tra l’aeroporto di Budapest (BUD) e Vienna (VIE).</a:t>
            </a:r>
            <a:endParaRPr sz="1200">
              <a:latin typeface="Calibri"/>
              <a:ea typeface="Calibri"/>
              <a:cs typeface="Calibri"/>
              <a:sym typeface="Calibri"/>
            </a:endParaRPr>
          </a:p>
        </p:txBody>
      </p:sp>
      <p:sp>
        <p:nvSpPr>
          <p:cNvPr id="1143" name="Google Shape;1143;p50"/>
          <p:cNvSpPr txBox="1"/>
          <p:nvPr/>
        </p:nvSpPr>
        <p:spPr>
          <a:xfrm>
            <a:off x="597375" y="989475"/>
            <a:ext cx="53613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Analisi delle tratte </a:t>
            </a:r>
            <a:r>
              <a:rPr lang="en" sz="1200">
                <a:solidFill>
                  <a:schemeClr val="dk1"/>
                </a:solidFill>
                <a:latin typeface="Calibri"/>
                <a:ea typeface="Calibri"/>
                <a:cs typeface="Calibri"/>
                <a:sym typeface="Calibri"/>
              </a:rPr>
              <a:t>con origine e destinazione </a:t>
            </a:r>
            <a:r>
              <a:rPr lang="en" sz="1200">
                <a:solidFill>
                  <a:srgbClr val="FF0000"/>
                </a:solidFill>
                <a:latin typeface="Calibri"/>
                <a:ea typeface="Calibri"/>
                <a:cs typeface="Calibri"/>
                <a:sym typeface="Calibri"/>
              </a:rPr>
              <a:t>entrambe non </a:t>
            </a:r>
            <a:r>
              <a:rPr lang="en" sz="1200">
                <a:solidFill>
                  <a:schemeClr val="dk1"/>
                </a:solidFill>
                <a:latin typeface="Calibri"/>
                <a:ea typeface="Calibri"/>
                <a:cs typeface="Calibri"/>
                <a:sym typeface="Calibri"/>
              </a:rPr>
              <a:t>nord a</a:t>
            </a:r>
            <a:r>
              <a:rPr lang="en" sz="1200">
                <a:solidFill>
                  <a:schemeClr val="dk1"/>
                </a:solidFill>
                <a:latin typeface="Calibri"/>
                <a:ea typeface="Calibri"/>
                <a:cs typeface="Calibri"/>
                <a:sym typeface="Calibri"/>
              </a:rPr>
              <a:t>fricane.</a:t>
            </a:r>
            <a:endParaRPr sz="1200">
              <a:latin typeface="Calibri"/>
              <a:ea typeface="Calibri"/>
              <a:cs typeface="Calibri"/>
              <a:sym typeface="Calibri"/>
            </a:endParaRPr>
          </a:p>
        </p:txBody>
      </p:sp>
      <p:sp>
        <p:nvSpPr>
          <p:cNvPr id="1144" name="Google Shape;114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idx="1" type="body"/>
          </p:nvPr>
        </p:nvSpPr>
        <p:spPr>
          <a:xfrm>
            <a:off x="597375" y="1063525"/>
            <a:ext cx="5439600" cy="37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300">
                <a:latin typeface="Calibri"/>
                <a:ea typeface="Calibri"/>
                <a:cs typeface="Calibri"/>
                <a:sym typeface="Calibri"/>
              </a:rPr>
              <a:t>Air Algèrie è la compagnia aerea di bandiera algerina con sede centrale a Place Maurice Audin, Algeri.</a:t>
            </a:r>
            <a:endParaRPr sz="1300">
              <a:latin typeface="Calibri"/>
              <a:ea typeface="Calibri"/>
              <a:cs typeface="Calibri"/>
              <a:sym typeface="Calibri"/>
            </a:endParaRPr>
          </a:p>
          <a:p>
            <a:pPr indent="0" lvl="0" marL="0" rtl="0" algn="l">
              <a:lnSpc>
                <a:spcPct val="100000"/>
              </a:lnSpc>
              <a:spcBef>
                <a:spcPts val="0"/>
              </a:spcBef>
              <a:spcAft>
                <a:spcPts val="0"/>
              </a:spcAft>
              <a:buSzPts val="1000"/>
              <a:buNone/>
            </a:pPr>
            <a:r>
              <a:t/>
            </a:r>
            <a:endParaRPr sz="1300">
              <a:latin typeface="Calibri"/>
              <a:ea typeface="Calibri"/>
              <a:cs typeface="Calibri"/>
              <a:sym typeface="Calibri"/>
            </a:endParaRPr>
          </a:p>
          <a:p>
            <a:pPr indent="-209550" lvl="0" marL="241300" rtl="0" algn="l">
              <a:lnSpc>
                <a:spcPct val="100000"/>
              </a:lnSpc>
              <a:spcBef>
                <a:spcPts val="300"/>
              </a:spcBef>
              <a:spcAft>
                <a:spcPts val="0"/>
              </a:spcAft>
              <a:buClr>
                <a:schemeClr val="accent1"/>
              </a:buClr>
              <a:buSzPts val="1300"/>
              <a:buFont typeface="Calibri"/>
              <a:buChar char="●"/>
            </a:pPr>
            <a:r>
              <a:rPr lang="en" sz="1300">
                <a:latin typeface="Calibri"/>
                <a:ea typeface="Calibri"/>
                <a:cs typeface="Calibri"/>
                <a:sym typeface="Calibri"/>
              </a:rPr>
              <a:t>Membro della Arab Air Carriers Organization</a:t>
            </a:r>
            <a:endParaRPr sz="1300">
              <a:latin typeface="Calibri"/>
              <a:ea typeface="Calibri"/>
              <a:cs typeface="Calibri"/>
              <a:sym typeface="Calibri"/>
            </a:endParaRPr>
          </a:p>
          <a:p>
            <a:pPr indent="0" lvl="0" marL="0" rtl="0" algn="l">
              <a:lnSpc>
                <a:spcPct val="100000"/>
              </a:lnSpc>
              <a:spcBef>
                <a:spcPts val="300"/>
              </a:spcBef>
              <a:spcAft>
                <a:spcPts val="0"/>
              </a:spcAft>
              <a:buNone/>
            </a:pPr>
            <a:r>
              <a:rPr lang="en" sz="1300">
                <a:latin typeface="Calibri"/>
                <a:ea typeface="Calibri"/>
                <a:cs typeface="Calibri"/>
                <a:sym typeface="Calibri"/>
              </a:rPr>
              <a:t>     (Organizzazione araba dei trasporti aerei).</a:t>
            </a:r>
            <a:endParaRPr sz="1300">
              <a:latin typeface="Calibri"/>
              <a:ea typeface="Calibri"/>
              <a:cs typeface="Calibri"/>
              <a:sym typeface="Calibri"/>
            </a:endParaRPr>
          </a:p>
          <a:p>
            <a:pPr indent="0" lvl="0" marL="0" rtl="0" algn="l">
              <a:lnSpc>
                <a:spcPct val="100000"/>
              </a:lnSpc>
              <a:spcBef>
                <a:spcPts val="300"/>
              </a:spcBef>
              <a:spcAft>
                <a:spcPts val="0"/>
              </a:spcAft>
              <a:buNone/>
            </a:pPr>
            <a:r>
              <a:t/>
            </a:r>
            <a:endParaRPr sz="1300">
              <a:latin typeface="Calibri"/>
              <a:ea typeface="Calibri"/>
              <a:cs typeface="Calibri"/>
              <a:sym typeface="Calibri"/>
            </a:endParaRPr>
          </a:p>
          <a:p>
            <a:pPr indent="-209550" lvl="0" marL="241300" rtl="0" algn="l">
              <a:lnSpc>
                <a:spcPct val="100000"/>
              </a:lnSpc>
              <a:spcBef>
                <a:spcPts val="300"/>
              </a:spcBef>
              <a:spcAft>
                <a:spcPts val="0"/>
              </a:spcAft>
              <a:buClr>
                <a:schemeClr val="accent1"/>
              </a:buClr>
              <a:buSzPts val="1300"/>
              <a:buFont typeface="Calibri"/>
              <a:buChar char="●"/>
            </a:pPr>
            <a:r>
              <a:rPr lang="en" sz="1300">
                <a:latin typeface="Calibri"/>
                <a:ea typeface="Calibri"/>
                <a:cs typeface="Calibri"/>
                <a:sym typeface="Calibri"/>
              </a:rPr>
              <a:t>In attesa di diventare membro SkyTeam.</a:t>
            </a:r>
            <a:endParaRPr sz="1300">
              <a:latin typeface="Calibri"/>
              <a:ea typeface="Calibri"/>
              <a:cs typeface="Calibri"/>
              <a:sym typeface="Calibri"/>
            </a:endParaRPr>
          </a:p>
          <a:p>
            <a:pPr indent="0" lvl="0" marL="0" rtl="0" algn="l">
              <a:spcBef>
                <a:spcPts val="1600"/>
              </a:spcBef>
              <a:spcAft>
                <a:spcPts val="0"/>
              </a:spcAft>
              <a:buNone/>
            </a:pPr>
            <a:r>
              <a:rPr b="1" lang="en" sz="1800">
                <a:latin typeface="Calibri"/>
                <a:ea typeface="Calibri"/>
                <a:cs typeface="Calibri"/>
                <a:sym typeface="Calibri"/>
              </a:rPr>
              <a:t>Tratte</a:t>
            </a:r>
            <a:br>
              <a:rPr lang="en" sz="1800">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209550" lvl="0" marL="241300" rtl="0" algn="l">
              <a:spcBef>
                <a:spcPts val="300"/>
              </a:spcBef>
              <a:spcAft>
                <a:spcPts val="0"/>
              </a:spcAft>
              <a:buClr>
                <a:schemeClr val="accent1"/>
              </a:buClr>
              <a:buSzPts val="1300"/>
              <a:buFont typeface="Calibri"/>
              <a:buChar char="●"/>
            </a:pPr>
            <a:r>
              <a:rPr lang="en" sz="1300">
                <a:latin typeface="Calibri"/>
                <a:ea typeface="Calibri"/>
                <a:cs typeface="Calibri"/>
                <a:sym typeface="Calibri"/>
              </a:rPr>
              <a:t>I voli hanno principalmente origine dall’aeroporto Houari Boumédiène di Algeri.</a:t>
            </a:r>
            <a:endParaRPr sz="1300">
              <a:solidFill>
                <a:schemeClr val="lt1"/>
              </a:solidFill>
              <a:latin typeface="Calibri"/>
              <a:ea typeface="Calibri"/>
              <a:cs typeface="Calibri"/>
              <a:sym typeface="Calibri"/>
            </a:endParaRPr>
          </a:p>
          <a:p>
            <a:pPr indent="0" lvl="0" marL="0" rtl="0" algn="l">
              <a:lnSpc>
                <a:spcPct val="100000"/>
              </a:lnSpc>
              <a:spcBef>
                <a:spcPts val="300"/>
              </a:spcBef>
              <a:spcAft>
                <a:spcPts val="0"/>
              </a:spcAft>
              <a:buNone/>
            </a:pPr>
            <a:r>
              <a:t/>
            </a:r>
            <a:endParaRPr sz="1300">
              <a:latin typeface="Calibri"/>
              <a:ea typeface="Calibri"/>
              <a:cs typeface="Calibri"/>
              <a:sym typeface="Calibri"/>
            </a:endParaRPr>
          </a:p>
          <a:p>
            <a:pPr indent="-209550" lvl="0" marL="241300" rtl="0" algn="l">
              <a:spcBef>
                <a:spcPts val="300"/>
              </a:spcBef>
              <a:spcAft>
                <a:spcPts val="0"/>
              </a:spcAft>
              <a:buClr>
                <a:schemeClr val="accent1"/>
              </a:buClr>
              <a:buSzPts val="1300"/>
              <a:buFont typeface="Calibri"/>
              <a:buChar char="●"/>
            </a:pPr>
            <a:r>
              <a:rPr lang="en" sz="1300">
                <a:latin typeface="Calibri"/>
                <a:ea typeface="Calibri"/>
                <a:cs typeface="Calibri"/>
                <a:sym typeface="Calibri"/>
              </a:rPr>
              <a:t>Opera voli di linea </a:t>
            </a:r>
            <a:endParaRPr sz="1300">
              <a:latin typeface="Calibri"/>
              <a:ea typeface="Calibri"/>
              <a:cs typeface="Calibri"/>
              <a:sym typeface="Calibri"/>
            </a:endParaRPr>
          </a:p>
          <a:p>
            <a:pPr indent="-311150" lvl="1" marL="914400" rtl="0" algn="l">
              <a:spcBef>
                <a:spcPts val="300"/>
              </a:spcBef>
              <a:spcAft>
                <a:spcPts val="0"/>
              </a:spcAft>
              <a:buClr>
                <a:schemeClr val="accent1"/>
              </a:buClr>
              <a:buSzPts val="1300"/>
              <a:buFont typeface="Calibri"/>
              <a:buChar char="➢"/>
            </a:pPr>
            <a:r>
              <a:rPr lang="en" sz="1300">
                <a:latin typeface="Calibri"/>
                <a:ea typeface="Calibri"/>
                <a:cs typeface="Calibri"/>
                <a:sym typeface="Calibri"/>
              </a:rPr>
              <a:t>Internazionali verso 44 destinazioni</a:t>
            </a:r>
            <a:endParaRPr sz="1300">
              <a:latin typeface="Calibri"/>
              <a:ea typeface="Calibri"/>
              <a:cs typeface="Calibri"/>
              <a:sym typeface="Calibri"/>
            </a:endParaRPr>
          </a:p>
          <a:p>
            <a:pPr indent="-311150" lvl="1" marL="914400" rtl="0" algn="l">
              <a:spcBef>
                <a:spcPts val="300"/>
              </a:spcBef>
              <a:spcAft>
                <a:spcPts val="0"/>
              </a:spcAft>
              <a:buClr>
                <a:schemeClr val="accent1"/>
              </a:buClr>
              <a:buSzPts val="1300"/>
              <a:buFont typeface="Calibri"/>
              <a:buChar char="➢"/>
            </a:pPr>
            <a:r>
              <a:rPr lang="en" sz="1300">
                <a:latin typeface="Calibri"/>
                <a:ea typeface="Calibri"/>
                <a:cs typeface="Calibri"/>
                <a:sym typeface="Calibri"/>
              </a:rPr>
              <a:t>Nazionali verso 31 aeroporti algerini</a:t>
            </a:r>
            <a:endParaRPr sz="1300">
              <a:latin typeface="Calibri"/>
              <a:ea typeface="Calibri"/>
              <a:cs typeface="Calibri"/>
              <a:sym typeface="Calibri"/>
            </a:endParaRPr>
          </a:p>
        </p:txBody>
      </p:sp>
      <p:sp>
        <p:nvSpPr>
          <p:cNvPr id="311" name="Google Shape;311;p2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Compagnia</a:t>
            </a:r>
            <a:endParaRPr b="1">
              <a:latin typeface="Calibri"/>
              <a:ea typeface="Calibri"/>
              <a:cs typeface="Calibri"/>
              <a:sym typeface="Calibri"/>
            </a:endParaRPr>
          </a:p>
        </p:txBody>
      </p:sp>
      <p:pic>
        <p:nvPicPr>
          <p:cNvPr id="312" name="Google Shape;312;p24"/>
          <p:cNvPicPr preferRelativeResize="0"/>
          <p:nvPr/>
        </p:nvPicPr>
        <p:blipFill rotWithShape="1">
          <a:blip r:embed="rId3">
            <a:alphaModFix/>
          </a:blip>
          <a:srcRect b="32445" l="6771" r="6961" t="32322"/>
          <a:stretch/>
        </p:blipFill>
        <p:spPr>
          <a:xfrm>
            <a:off x="6364900" y="3955675"/>
            <a:ext cx="2536674" cy="577800"/>
          </a:xfrm>
          <a:prstGeom prst="rect">
            <a:avLst/>
          </a:prstGeom>
          <a:noFill/>
          <a:ln>
            <a:noFill/>
          </a:ln>
          <a:effectLst>
            <a:outerShdw blurRad="57150" rotWithShape="0" algn="bl" dir="5400000" dist="19050">
              <a:srgbClr val="000000">
                <a:alpha val="50000"/>
              </a:srgbClr>
            </a:outerShdw>
          </a:effectLst>
        </p:spPr>
      </p:pic>
      <p:pic>
        <p:nvPicPr>
          <p:cNvPr id="313" name="Google Shape;313;p24"/>
          <p:cNvPicPr preferRelativeResize="0"/>
          <p:nvPr/>
        </p:nvPicPr>
        <p:blipFill>
          <a:blip r:embed="rId4">
            <a:alphaModFix/>
          </a:blip>
          <a:stretch>
            <a:fillRect/>
          </a:stretch>
        </p:blipFill>
        <p:spPr>
          <a:xfrm>
            <a:off x="4117076" y="2288150"/>
            <a:ext cx="781826" cy="778924"/>
          </a:xfrm>
          <a:prstGeom prst="rect">
            <a:avLst/>
          </a:prstGeom>
          <a:noFill/>
          <a:ln>
            <a:noFill/>
          </a:ln>
        </p:spPr>
      </p:pic>
      <p:sp>
        <p:nvSpPr>
          <p:cNvPr id="314" name="Google Shape;31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15" name="Google Shape;315;p24"/>
          <p:cNvGrpSpPr/>
          <p:nvPr/>
        </p:nvGrpSpPr>
        <p:grpSpPr>
          <a:xfrm>
            <a:off x="6709711" y="1063535"/>
            <a:ext cx="1847065" cy="2533300"/>
            <a:chOff x="2230306" y="1188950"/>
            <a:chExt cx="2383925" cy="3184538"/>
          </a:xfrm>
        </p:grpSpPr>
        <p:sp>
          <p:nvSpPr>
            <p:cNvPr id="316" name="Google Shape;316;p24"/>
            <p:cNvSpPr/>
            <p:nvPr/>
          </p:nvSpPr>
          <p:spPr>
            <a:xfrm>
              <a:off x="2230306" y="1188950"/>
              <a:ext cx="2383925" cy="3184538"/>
            </a:xfrm>
            <a:custGeom>
              <a:rect b="b" l="l" r="r" t="t"/>
              <a:pathLst>
                <a:path extrusionOk="0" h="23289" w="17434">
                  <a:moveTo>
                    <a:pt x="6712" y="0"/>
                  </a:moveTo>
                  <a:cubicBezTo>
                    <a:pt x="3021" y="0"/>
                    <a:pt x="0" y="3022"/>
                    <a:pt x="0" y="6713"/>
                  </a:cubicBezTo>
                  <a:lnTo>
                    <a:pt x="0" y="16576"/>
                  </a:lnTo>
                  <a:cubicBezTo>
                    <a:pt x="0" y="20267"/>
                    <a:pt x="3021" y="23288"/>
                    <a:pt x="6712" y="23288"/>
                  </a:cubicBezTo>
                  <a:lnTo>
                    <a:pt x="10721" y="23288"/>
                  </a:lnTo>
                  <a:cubicBezTo>
                    <a:pt x="14412" y="23288"/>
                    <a:pt x="17434" y="20267"/>
                    <a:pt x="17434" y="16576"/>
                  </a:cubicBezTo>
                  <a:lnTo>
                    <a:pt x="17434" y="6713"/>
                  </a:lnTo>
                  <a:cubicBezTo>
                    <a:pt x="17434" y="3022"/>
                    <a:pt x="14412" y="0"/>
                    <a:pt x="10721"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4"/>
            <p:cNvSpPr/>
            <p:nvPr/>
          </p:nvSpPr>
          <p:spPr>
            <a:xfrm>
              <a:off x="2447995" y="1443696"/>
              <a:ext cx="1949229" cy="786255"/>
            </a:xfrm>
            <a:custGeom>
              <a:rect b="b" l="l" r="r" t="t"/>
              <a:pathLst>
                <a:path extrusionOk="0" h="5750" w="14255">
                  <a:moveTo>
                    <a:pt x="5491" y="1"/>
                  </a:moveTo>
                  <a:cubicBezTo>
                    <a:pt x="2464" y="7"/>
                    <a:pt x="7" y="2464"/>
                    <a:pt x="1" y="5491"/>
                  </a:cubicBezTo>
                  <a:lnTo>
                    <a:pt x="1" y="5749"/>
                  </a:lnTo>
                  <a:cubicBezTo>
                    <a:pt x="13" y="2799"/>
                    <a:pt x="2340" y="377"/>
                    <a:pt x="5291" y="259"/>
                  </a:cubicBezTo>
                  <a:lnTo>
                    <a:pt x="8965" y="259"/>
                  </a:lnTo>
                  <a:cubicBezTo>
                    <a:pt x="11909" y="377"/>
                    <a:pt x="14243" y="2799"/>
                    <a:pt x="14255" y="5749"/>
                  </a:cubicBezTo>
                  <a:lnTo>
                    <a:pt x="14255" y="5491"/>
                  </a:lnTo>
                  <a:cubicBezTo>
                    <a:pt x="14243" y="2464"/>
                    <a:pt x="11792" y="12"/>
                    <a:pt x="8765" y="1"/>
                  </a:cubicBezTo>
                  <a:close/>
                </a:path>
              </a:pathLst>
            </a:custGeom>
            <a:solidFill>
              <a:srgbClr val="B8C3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4"/>
            <p:cNvSpPr/>
            <p:nvPr/>
          </p:nvSpPr>
          <p:spPr>
            <a:xfrm>
              <a:off x="2447312" y="3297062"/>
              <a:ext cx="1949912" cy="821671"/>
            </a:xfrm>
            <a:custGeom>
              <a:rect b="b" l="l" r="r" t="t"/>
              <a:pathLst>
                <a:path extrusionOk="0" h="6009" w="14260">
                  <a:moveTo>
                    <a:pt x="6" y="1"/>
                  </a:moveTo>
                  <a:lnTo>
                    <a:pt x="0" y="7"/>
                  </a:lnTo>
                  <a:lnTo>
                    <a:pt x="0" y="518"/>
                  </a:lnTo>
                  <a:cubicBezTo>
                    <a:pt x="12" y="3545"/>
                    <a:pt x="2463" y="5996"/>
                    <a:pt x="5490" y="6008"/>
                  </a:cubicBezTo>
                  <a:lnTo>
                    <a:pt x="8770" y="6008"/>
                  </a:lnTo>
                  <a:cubicBezTo>
                    <a:pt x="11797" y="5996"/>
                    <a:pt x="14248" y="3545"/>
                    <a:pt x="14260" y="518"/>
                  </a:cubicBezTo>
                  <a:lnTo>
                    <a:pt x="14260" y="260"/>
                  </a:lnTo>
                  <a:cubicBezTo>
                    <a:pt x="14248" y="3287"/>
                    <a:pt x="11797" y="5738"/>
                    <a:pt x="8770" y="5749"/>
                  </a:cubicBezTo>
                  <a:lnTo>
                    <a:pt x="5496" y="5749"/>
                  </a:lnTo>
                  <a:cubicBezTo>
                    <a:pt x="2469" y="5744"/>
                    <a:pt x="12" y="3287"/>
                    <a:pt x="6" y="260"/>
                  </a:cubicBezTo>
                  <a:lnTo>
                    <a:pt x="6" y="1"/>
                  </a:lnTo>
                  <a:close/>
                </a:path>
              </a:pathLst>
            </a:custGeom>
            <a:solidFill>
              <a:srgbClr val="B8C3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4"/>
            <p:cNvSpPr/>
            <p:nvPr/>
          </p:nvSpPr>
          <p:spPr>
            <a:xfrm>
              <a:off x="2447995" y="1479111"/>
              <a:ext cx="1949229" cy="2604213"/>
            </a:xfrm>
            <a:custGeom>
              <a:rect b="b" l="l" r="r" t="t"/>
              <a:pathLst>
                <a:path extrusionOk="0" h="19045" w="14255">
                  <a:moveTo>
                    <a:pt x="5491" y="0"/>
                  </a:moveTo>
                  <a:cubicBezTo>
                    <a:pt x="2464" y="6"/>
                    <a:pt x="7" y="2463"/>
                    <a:pt x="1" y="5490"/>
                  </a:cubicBezTo>
                  <a:lnTo>
                    <a:pt x="1" y="13555"/>
                  </a:lnTo>
                  <a:cubicBezTo>
                    <a:pt x="7" y="16587"/>
                    <a:pt x="2464" y="19039"/>
                    <a:pt x="5491" y="19044"/>
                  </a:cubicBezTo>
                  <a:lnTo>
                    <a:pt x="8765" y="19044"/>
                  </a:lnTo>
                  <a:cubicBezTo>
                    <a:pt x="11792" y="19033"/>
                    <a:pt x="14243" y="16582"/>
                    <a:pt x="14255" y="13555"/>
                  </a:cubicBezTo>
                  <a:lnTo>
                    <a:pt x="14255" y="5490"/>
                  </a:lnTo>
                  <a:cubicBezTo>
                    <a:pt x="14243" y="2463"/>
                    <a:pt x="11792" y="12"/>
                    <a:pt x="8765" y="0"/>
                  </a:cubicBezTo>
                  <a:close/>
                </a:path>
              </a:pathLst>
            </a:custGeom>
            <a:solidFill>
              <a:srgbClr val="9DCA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4"/>
            <p:cNvSpPr/>
            <p:nvPr/>
          </p:nvSpPr>
          <p:spPr>
            <a:xfrm>
              <a:off x="2554926" y="1882492"/>
              <a:ext cx="1734547" cy="2056980"/>
            </a:xfrm>
            <a:custGeom>
              <a:rect b="b" l="l" r="r" t="t"/>
              <a:pathLst>
                <a:path extrusionOk="0" h="15043" w="12685">
                  <a:moveTo>
                    <a:pt x="2605" y="6831"/>
                  </a:moveTo>
                  <a:cubicBezTo>
                    <a:pt x="2804" y="6831"/>
                    <a:pt x="3004" y="6866"/>
                    <a:pt x="3192" y="6943"/>
                  </a:cubicBezTo>
                  <a:cubicBezTo>
                    <a:pt x="3239" y="6960"/>
                    <a:pt x="3286" y="6984"/>
                    <a:pt x="3339" y="7007"/>
                  </a:cubicBezTo>
                  <a:cubicBezTo>
                    <a:pt x="3410" y="7007"/>
                    <a:pt x="3486" y="7001"/>
                    <a:pt x="3557" y="7001"/>
                  </a:cubicBezTo>
                  <a:cubicBezTo>
                    <a:pt x="3851" y="7001"/>
                    <a:pt x="4150" y="7031"/>
                    <a:pt x="4391" y="7172"/>
                  </a:cubicBezTo>
                  <a:cubicBezTo>
                    <a:pt x="4480" y="7225"/>
                    <a:pt x="4497" y="7378"/>
                    <a:pt x="4391" y="7425"/>
                  </a:cubicBezTo>
                  <a:cubicBezTo>
                    <a:pt x="4280" y="7478"/>
                    <a:pt x="4150" y="7507"/>
                    <a:pt x="4027" y="7507"/>
                  </a:cubicBezTo>
                  <a:cubicBezTo>
                    <a:pt x="3909" y="7501"/>
                    <a:pt x="3792" y="7483"/>
                    <a:pt x="3680" y="7448"/>
                  </a:cubicBezTo>
                  <a:cubicBezTo>
                    <a:pt x="3122" y="7489"/>
                    <a:pt x="2558" y="7542"/>
                    <a:pt x="1993" y="7542"/>
                  </a:cubicBezTo>
                  <a:lnTo>
                    <a:pt x="1887" y="7542"/>
                  </a:lnTo>
                  <a:cubicBezTo>
                    <a:pt x="1599" y="7542"/>
                    <a:pt x="1311" y="7495"/>
                    <a:pt x="1029" y="7495"/>
                  </a:cubicBezTo>
                  <a:lnTo>
                    <a:pt x="912" y="7495"/>
                  </a:lnTo>
                  <a:cubicBezTo>
                    <a:pt x="835" y="7501"/>
                    <a:pt x="759" y="7501"/>
                    <a:pt x="688" y="7501"/>
                  </a:cubicBezTo>
                  <a:cubicBezTo>
                    <a:pt x="667" y="7503"/>
                    <a:pt x="645" y="7503"/>
                    <a:pt x="623" y="7503"/>
                  </a:cubicBezTo>
                  <a:cubicBezTo>
                    <a:pt x="475" y="7503"/>
                    <a:pt x="327" y="7469"/>
                    <a:pt x="189" y="7407"/>
                  </a:cubicBezTo>
                  <a:cubicBezTo>
                    <a:pt x="77" y="7354"/>
                    <a:pt x="101" y="7154"/>
                    <a:pt x="224" y="7137"/>
                  </a:cubicBezTo>
                  <a:cubicBezTo>
                    <a:pt x="912" y="7043"/>
                    <a:pt x="1594" y="6937"/>
                    <a:pt x="2281" y="6855"/>
                  </a:cubicBezTo>
                  <a:cubicBezTo>
                    <a:pt x="2387" y="6843"/>
                    <a:pt x="2493" y="6831"/>
                    <a:pt x="2605" y="6831"/>
                  </a:cubicBezTo>
                  <a:close/>
                  <a:moveTo>
                    <a:pt x="7705" y="10451"/>
                  </a:moveTo>
                  <a:cubicBezTo>
                    <a:pt x="7873" y="10451"/>
                    <a:pt x="8036" y="10486"/>
                    <a:pt x="8194" y="10546"/>
                  </a:cubicBezTo>
                  <a:cubicBezTo>
                    <a:pt x="8235" y="10563"/>
                    <a:pt x="8283" y="10581"/>
                    <a:pt x="8330" y="10605"/>
                  </a:cubicBezTo>
                  <a:lnTo>
                    <a:pt x="8524" y="10605"/>
                  </a:lnTo>
                  <a:cubicBezTo>
                    <a:pt x="8782" y="10605"/>
                    <a:pt x="9053" y="10628"/>
                    <a:pt x="9270" y="10757"/>
                  </a:cubicBezTo>
                  <a:cubicBezTo>
                    <a:pt x="9346" y="10804"/>
                    <a:pt x="9364" y="10945"/>
                    <a:pt x="9270" y="10987"/>
                  </a:cubicBezTo>
                  <a:cubicBezTo>
                    <a:pt x="9170" y="11034"/>
                    <a:pt x="9058" y="11057"/>
                    <a:pt x="8941" y="11057"/>
                  </a:cubicBezTo>
                  <a:cubicBezTo>
                    <a:pt x="8835" y="11057"/>
                    <a:pt x="8735" y="11040"/>
                    <a:pt x="8635" y="11004"/>
                  </a:cubicBezTo>
                  <a:cubicBezTo>
                    <a:pt x="8136" y="11045"/>
                    <a:pt x="7630" y="11092"/>
                    <a:pt x="7125" y="11092"/>
                  </a:cubicBezTo>
                  <a:lnTo>
                    <a:pt x="7031" y="11092"/>
                  </a:lnTo>
                  <a:cubicBezTo>
                    <a:pt x="6772" y="11092"/>
                    <a:pt x="6519" y="11051"/>
                    <a:pt x="6261" y="11051"/>
                  </a:cubicBezTo>
                  <a:lnTo>
                    <a:pt x="6161" y="11051"/>
                  </a:lnTo>
                  <a:cubicBezTo>
                    <a:pt x="6090" y="11051"/>
                    <a:pt x="6025" y="11057"/>
                    <a:pt x="5961" y="11057"/>
                  </a:cubicBezTo>
                  <a:lnTo>
                    <a:pt x="5961" y="11051"/>
                  </a:lnTo>
                  <a:cubicBezTo>
                    <a:pt x="5948" y="11052"/>
                    <a:pt x="5934" y="11052"/>
                    <a:pt x="5921" y="11052"/>
                  </a:cubicBezTo>
                  <a:cubicBezTo>
                    <a:pt x="5777" y="11052"/>
                    <a:pt x="5637" y="11022"/>
                    <a:pt x="5508" y="10963"/>
                  </a:cubicBezTo>
                  <a:cubicBezTo>
                    <a:pt x="5408" y="10916"/>
                    <a:pt x="5426" y="10734"/>
                    <a:pt x="5538" y="10722"/>
                  </a:cubicBezTo>
                  <a:cubicBezTo>
                    <a:pt x="6155" y="10634"/>
                    <a:pt x="6766" y="10546"/>
                    <a:pt x="7383" y="10469"/>
                  </a:cubicBezTo>
                  <a:cubicBezTo>
                    <a:pt x="7477" y="10458"/>
                    <a:pt x="7571" y="10452"/>
                    <a:pt x="7665" y="10452"/>
                  </a:cubicBezTo>
                  <a:cubicBezTo>
                    <a:pt x="7678" y="10451"/>
                    <a:pt x="7692" y="10451"/>
                    <a:pt x="7705" y="10451"/>
                  </a:cubicBezTo>
                  <a:close/>
                  <a:moveTo>
                    <a:pt x="12025" y="12597"/>
                  </a:moveTo>
                  <a:lnTo>
                    <a:pt x="12025" y="12597"/>
                  </a:lnTo>
                  <a:cubicBezTo>
                    <a:pt x="11911" y="12794"/>
                    <a:pt x="11784" y="12983"/>
                    <a:pt x="11644" y="13161"/>
                  </a:cubicBezTo>
                  <a:lnTo>
                    <a:pt x="11645" y="13161"/>
                  </a:lnTo>
                  <a:cubicBezTo>
                    <a:pt x="11786" y="12979"/>
                    <a:pt x="11915" y="12791"/>
                    <a:pt x="12027" y="12597"/>
                  </a:cubicBezTo>
                  <a:cubicBezTo>
                    <a:pt x="12026" y="12597"/>
                    <a:pt x="12026" y="12597"/>
                    <a:pt x="12025" y="12597"/>
                  </a:cubicBezTo>
                  <a:close/>
                  <a:moveTo>
                    <a:pt x="2700" y="13032"/>
                  </a:moveTo>
                  <a:cubicBezTo>
                    <a:pt x="3085" y="13032"/>
                    <a:pt x="3464" y="13108"/>
                    <a:pt x="3821" y="13250"/>
                  </a:cubicBezTo>
                  <a:cubicBezTo>
                    <a:pt x="3921" y="13285"/>
                    <a:pt x="4015" y="13332"/>
                    <a:pt x="4115" y="13379"/>
                  </a:cubicBezTo>
                  <a:cubicBezTo>
                    <a:pt x="4256" y="13373"/>
                    <a:pt x="4403" y="13367"/>
                    <a:pt x="4544" y="13367"/>
                  </a:cubicBezTo>
                  <a:cubicBezTo>
                    <a:pt x="5126" y="13367"/>
                    <a:pt x="5720" y="13426"/>
                    <a:pt x="6202" y="13708"/>
                  </a:cubicBezTo>
                  <a:cubicBezTo>
                    <a:pt x="6372" y="13808"/>
                    <a:pt x="6407" y="14114"/>
                    <a:pt x="6202" y="14208"/>
                  </a:cubicBezTo>
                  <a:cubicBezTo>
                    <a:pt x="5973" y="14308"/>
                    <a:pt x="5726" y="14360"/>
                    <a:pt x="5479" y="14360"/>
                  </a:cubicBezTo>
                  <a:cubicBezTo>
                    <a:pt x="5244" y="14360"/>
                    <a:pt x="5014" y="14319"/>
                    <a:pt x="4797" y="14249"/>
                  </a:cubicBezTo>
                  <a:cubicBezTo>
                    <a:pt x="4027" y="14308"/>
                    <a:pt x="3257" y="14378"/>
                    <a:pt x="2487" y="14407"/>
                  </a:cubicBezTo>
                  <a:cubicBezTo>
                    <a:pt x="1946" y="14102"/>
                    <a:pt x="1464" y="13690"/>
                    <a:pt x="1070" y="13203"/>
                  </a:cubicBezTo>
                  <a:cubicBezTo>
                    <a:pt x="1388" y="13156"/>
                    <a:pt x="1705" y="13114"/>
                    <a:pt x="2029" y="13079"/>
                  </a:cubicBezTo>
                  <a:cubicBezTo>
                    <a:pt x="2234" y="13050"/>
                    <a:pt x="2446" y="13032"/>
                    <a:pt x="2657" y="13032"/>
                  </a:cubicBezTo>
                  <a:cubicBezTo>
                    <a:pt x="2672" y="13032"/>
                    <a:pt x="2686" y="13032"/>
                    <a:pt x="2700" y="13032"/>
                  </a:cubicBezTo>
                  <a:close/>
                  <a:moveTo>
                    <a:pt x="1029" y="1"/>
                  </a:moveTo>
                  <a:cubicBezTo>
                    <a:pt x="359" y="853"/>
                    <a:pt x="1" y="1900"/>
                    <a:pt x="1" y="2987"/>
                  </a:cubicBezTo>
                  <a:lnTo>
                    <a:pt x="1" y="10164"/>
                  </a:lnTo>
                  <a:cubicBezTo>
                    <a:pt x="7" y="12856"/>
                    <a:pt x="2187" y="15036"/>
                    <a:pt x="4885" y="15042"/>
                  </a:cubicBezTo>
                  <a:lnTo>
                    <a:pt x="7795" y="15042"/>
                  </a:lnTo>
                  <a:cubicBezTo>
                    <a:pt x="9360" y="15039"/>
                    <a:pt x="10751" y="14304"/>
                    <a:pt x="11644" y="13161"/>
                  </a:cubicBezTo>
                  <a:lnTo>
                    <a:pt x="11633" y="13161"/>
                  </a:lnTo>
                  <a:cubicBezTo>
                    <a:pt x="11257" y="13161"/>
                    <a:pt x="10881" y="13214"/>
                    <a:pt x="10504" y="13220"/>
                  </a:cubicBezTo>
                  <a:lnTo>
                    <a:pt x="10357" y="13220"/>
                  </a:lnTo>
                  <a:cubicBezTo>
                    <a:pt x="9617" y="13220"/>
                    <a:pt x="8876" y="13156"/>
                    <a:pt x="8136" y="13097"/>
                  </a:cubicBezTo>
                  <a:cubicBezTo>
                    <a:pt x="7989" y="13144"/>
                    <a:pt x="7836" y="13167"/>
                    <a:pt x="7683" y="13173"/>
                  </a:cubicBezTo>
                  <a:cubicBezTo>
                    <a:pt x="7518" y="13173"/>
                    <a:pt x="7348" y="13138"/>
                    <a:pt x="7201" y="13067"/>
                  </a:cubicBezTo>
                  <a:cubicBezTo>
                    <a:pt x="7060" y="13009"/>
                    <a:pt x="7083" y="12803"/>
                    <a:pt x="7201" y="12732"/>
                  </a:cubicBezTo>
                  <a:cubicBezTo>
                    <a:pt x="7524" y="12550"/>
                    <a:pt x="7918" y="12509"/>
                    <a:pt x="8300" y="12509"/>
                  </a:cubicBezTo>
                  <a:cubicBezTo>
                    <a:pt x="8394" y="12509"/>
                    <a:pt x="8494" y="12509"/>
                    <a:pt x="8588" y="12515"/>
                  </a:cubicBezTo>
                  <a:lnTo>
                    <a:pt x="8594" y="12515"/>
                  </a:lnTo>
                  <a:cubicBezTo>
                    <a:pt x="8659" y="12485"/>
                    <a:pt x="8723" y="12456"/>
                    <a:pt x="8788" y="12433"/>
                  </a:cubicBezTo>
                  <a:cubicBezTo>
                    <a:pt x="9035" y="12333"/>
                    <a:pt x="9299" y="12286"/>
                    <a:pt x="9564" y="12286"/>
                  </a:cubicBezTo>
                  <a:cubicBezTo>
                    <a:pt x="9705" y="12291"/>
                    <a:pt x="9846" y="12297"/>
                    <a:pt x="9987" y="12315"/>
                  </a:cubicBezTo>
                  <a:cubicBezTo>
                    <a:pt x="10668" y="12403"/>
                    <a:pt x="11350" y="12497"/>
                    <a:pt x="12025" y="12597"/>
                  </a:cubicBezTo>
                  <a:lnTo>
                    <a:pt x="12025" y="12597"/>
                  </a:lnTo>
                  <a:cubicBezTo>
                    <a:pt x="12440" y="11881"/>
                    <a:pt x="12677" y="11050"/>
                    <a:pt x="12679" y="10164"/>
                  </a:cubicBezTo>
                  <a:lnTo>
                    <a:pt x="12679" y="9094"/>
                  </a:lnTo>
                  <a:cubicBezTo>
                    <a:pt x="12585" y="9117"/>
                    <a:pt x="12491" y="9129"/>
                    <a:pt x="12397" y="9129"/>
                  </a:cubicBezTo>
                  <a:cubicBezTo>
                    <a:pt x="12244" y="9129"/>
                    <a:pt x="12091" y="9100"/>
                    <a:pt x="11944" y="9053"/>
                  </a:cubicBezTo>
                  <a:cubicBezTo>
                    <a:pt x="11210" y="9112"/>
                    <a:pt x="10463" y="9176"/>
                    <a:pt x="9723" y="9176"/>
                  </a:cubicBezTo>
                  <a:lnTo>
                    <a:pt x="9582" y="9176"/>
                  </a:lnTo>
                  <a:cubicBezTo>
                    <a:pt x="9205" y="9176"/>
                    <a:pt x="8829" y="9117"/>
                    <a:pt x="8453" y="9117"/>
                  </a:cubicBezTo>
                  <a:lnTo>
                    <a:pt x="8300" y="9117"/>
                  </a:lnTo>
                  <a:cubicBezTo>
                    <a:pt x="8194" y="9117"/>
                    <a:pt x="8100" y="9123"/>
                    <a:pt x="8006" y="9123"/>
                  </a:cubicBezTo>
                  <a:cubicBezTo>
                    <a:pt x="7992" y="9124"/>
                    <a:pt x="7978" y="9124"/>
                    <a:pt x="7964" y="9124"/>
                  </a:cubicBezTo>
                  <a:cubicBezTo>
                    <a:pt x="7749" y="9124"/>
                    <a:pt x="7540" y="9082"/>
                    <a:pt x="7342" y="8994"/>
                  </a:cubicBezTo>
                  <a:cubicBezTo>
                    <a:pt x="7201" y="8929"/>
                    <a:pt x="7230" y="8665"/>
                    <a:pt x="7389" y="8641"/>
                  </a:cubicBezTo>
                  <a:cubicBezTo>
                    <a:pt x="8294" y="8518"/>
                    <a:pt x="9199" y="8383"/>
                    <a:pt x="10105" y="8271"/>
                  </a:cubicBezTo>
                  <a:cubicBezTo>
                    <a:pt x="10240" y="8253"/>
                    <a:pt x="10381" y="8242"/>
                    <a:pt x="10522" y="8242"/>
                  </a:cubicBezTo>
                  <a:cubicBezTo>
                    <a:pt x="10535" y="8241"/>
                    <a:pt x="10549" y="8241"/>
                    <a:pt x="10562" y="8241"/>
                  </a:cubicBezTo>
                  <a:cubicBezTo>
                    <a:pt x="10813" y="8241"/>
                    <a:pt x="11063" y="8293"/>
                    <a:pt x="11298" y="8383"/>
                  </a:cubicBezTo>
                  <a:cubicBezTo>
                    <a:pt x="11362" y="8412"/>
                    <a:pt x="11433" y="8442"/>
                    <a:pt x="11498" y="8471"/>
                  </a:cubicBezTo>
                  <a:cubicBezTo>
                    <a:pt x="11592" y="8471"/>
                    <a:pt x="11686" y="8465"/>
                    <a:pt x="11780" y="8465"/>
                  </a:cubicBezTo>
                  <a:cubicBezTo>
                    <a:pt x="11814" y="8464"/>
                    <a:pt x="11847" y="8463"/>
                    <a:pt x="11881" y="8463"/>
                  </a:cubicBezTo>
                  <a:cubicBezTo>
                    <a:pt x="12154" y="8463"/>
                    <a:pt x="12429" y="8505"/>
                    <a:pt x="12685" y="8594"/>
                  </a:cubicBezTo>
                  <a:lnTo>
                    <a:pt x="12685" y="2987"/>
                  </a:lnTo>
                  <a:cubicBezTo>
                    <a:pt x="12685" y="1905"/>
                    <a:pt x="12321" y="853"/>
                    <a:pt x="116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4"/>
            <p:cNvSpPr/>
            <p:nvPr/>
          </p:nvSpPr>
          <p:spPr>
            <a:xfrm>
              <a:off x="2553285" y="1479111"/>
              <a:ext cx="1737008" cy="367420"/>
            </a:xfrm>
            <a:custGeom>
              <a:rect b="b" l="l" r="r" t="t"/>
              <a:pathLst>
                <a:path extrusionOk="0" h="2687" w="12703">
                  <a:moveTo>
                    <a:pt x="4715" y="0"/>
                  </a:moveTo>
                  <a:cubicBezTo>
                    <a:pt x="2781" y="0"/>
                    <a:pt x="994" y="1023"/>
                    <a:pt x="1" y="2686"/>
                  </a:cubicBezTo>
                  <a:lnTo>
                    <a:pt x="12703" y="2686"/>
                  </a:lnTo>
                  <a:cubicBezTo>
                    <a:pt x="11715" y="1023"/>
                    <a:pt x="9929" y="6"/>
                    <a:pt x="7989"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4"/>
            <p:cNvSpPr/>
            <p:nvPr/>
          </p:nvSpPr>
          <p:spPr>
            <a:xfrm>
              <a:off x="3029959" y="1702270"/>
              <a:ext cx="783794" cy="80130"/>
            </a:xfrm>
            <a:custGeom>
              <a:rect b="b" l="l" r="r" t="t"/>
              <a:pathLst>
                <a:path extrusionOk="0" h="586" w="5732">
                  <a:moveTo>
                    <a:pt x="2874" y="0"/>
                  </a:moveTo>
                  <a:cubicBezTo>
                    <a:pt x="1176" y="0"/>
                    <a:pt x="0" y="337"/>
                    <a:pt x="0" y="337"/>
                  </a:cubicBezTo>
                  <a:cubicBezTo>
                    <a:pt x="1268" y="524"/>
                    <a:pt x="2327" y="586"/>
                    <a:pt x="3176" y="586"/>
                  </a:cubicBezTo>
                  <a:cubicBezTo>
                    <a:pt x="4874" y="586"/>
                    <a:pt x="5731" y="337"/>
                    <a:pt x="5731" y="337"/>
                  </a:cubicBezTo>
                  <a:cubicBezTo>
                    <a:pt x="4703" y="85"/>
                    <a:pt x="3723" y="0"/>
                    <a:pt x="2874" y="0"/>
                  </a:cubicBezTo>
                  <a:close/>
                </a:path>
              </a:pathLst>
            </a:custGeom>
            <a:solidFill>
              <a:srgbClr val="9DCA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4"/>
            <p:cNvSpPr/>
            <p:nvPr/>
          </p:nvSpPr>
          <p:spPr>
            <a:xfrm>
              <a:off x="2533184" y="1846393"/>
              <a:ext cx="1778030" cy="36236"/>
            </a:xfrm>
            <a:custGeom>
              <a:rect b="b" l="l" r="r" t="t"/>
              <a:pathLst>
                <a:path extrusionOk="0" h="265" w="13003">
                  <a:moveTo>
                    <a:pt x="148" y="0"/>
                  </a:moveTo>
                  <a:lnTo>
                    <a:pt x="1" y="265"/>
                  </a:lnTo>
                  <a:lnTo>
                    <a:pt x="1188" y="265"/>
                  </a:lnTo>
                  <a:cubicBezTo>
                    <a:pt x="1265" y="171"/>
                    <a:pt x="1329" y="83"/>
                    <a:pt x="1412" y="0"/>
                  </a:cubicBezTo>
                  <a:close/>
                  <a:moveTo>
                    <a:pt x="11598" y="0"/>
                  </a:moveTo>
                  <a:cubicBezTo>
                    <a:pt x="11668" y="83"/>
                    <a:pt x="11745" y="171"/>
                    <a:pt x="11815" y="265"/>
                  </a:cubicBezTo>
                  <a:lnTo>
                    <a:pt x="13003" y="265"/>
                  </a:lnTo>
                  <a:lnTo>
                    <a:pt x="12856" y="0"/>
                  </a:lnTo>
                  <a:close/>
                </a:path>
              </a:pathLst>
            </a:custGeom>
            <a:solidFill>
              <a:srgbClr val="77A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4"/>
            <p:cNvSpPr/>
            <p:nvPr/>
          </p:nvSpPr>
          <p:spPr>
            <a:xfrm>
              <a:off x="2694810" y="1846393"/>
              <a:ext cx="1454093" cy="36236"/>
            </a:xfrm>
            <a:custGeom>
              <a:rect b="b" l="l" r="r" t="t"/>
              <a:pathLst>
                <a:path extrusionOk="0" h="265" w="10634">
                  <a:moveTo>
                    <a:pt x="10416" y="0"/>
                  </a:moveTo>
                  <a:lnTo>
                    <a:pt x="224" y="0"/>
                  </a:lnTo>
                  <a:cubicBezTo>
                    <a:pt x="147" y="83"/>
                    <a:pt x="77" y="171"/>
                    <a:pt x="0" y="265"/>
                  </a:cubicBezTo>
                  <a:lnTo>
                    <a:pt x="10633" y="265"/>
                  </a:lnTo>
                  <a:cubicBezTo>
                    <a:pt x="10563" y="171"/>
                    <a:pt x="10486" y="83"/>
                    <a:pt x="10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4"/>
            <p:cNvSpPr/>
            <p:nvPr/>
          </p:nvSpPr>
          <p:spPr>
            <a:xfrm>
              <a:off x="2553285" y="1846393"/>
              <a:ext cx="1737008" cy="137"/>
            </a:xfrm>
            <a:custGeom>
              <a:rect b="b" l="l" r="r" t="t"/>
              <a:pathLst>
                <a:path extrusionOk="0" h="1" w="12703">
                  <a:moveTo>
                    <a:pt x="12703" y="0"/>
                  </a:moveTo>
                  <a:lnTo>
                    <a:pt x="1" y="0"/>
                  </a:lnTo>
                  <a:lnTo>
                    <a:pt x="1259" y="0"/>
                  </a:lnTo>
                  <a:lnTo>
                    <a:pt x="11451" y="0"/>
                  </a:lnTo>
                  <a:lnTo>
                    <a:pt x="12703" y="0"/>
                  </a:lnTo>
                  <a:close/>
                </a:path>
              </a:pathLst>
            </a:custGeom>
            <a:solidFill>
              <a:srgbClr val="B8C3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4"/>
            <p:cNvSpPr/>
            <p:nvPr/>
          </p:nvSpPr>
          <p:spPr>
            <a:xfrm>
              <a:off x="3030780" y="1702543"/>
              <a:ext cx="392307" cy="45945"/>
            </a:xfrm>
            <a:custGeom>
              <a:rect b="b" l="l" r="r" t="t"/>
              <a:pathLst>
                <a:path extrusionOk="0" h="336" w="2869">
                  <a:moveTo>
                    <a:pt x="2869" y="0"/>
                  </a:moveTo>
                  <a:cubicBezTo>
                    <a:pt x="1170" y="0"/>
                    <a:pt x="0" y="335"/>
                    <a:pt x="0" y="335"/>
                  </a:cubicBezTo>
                  <a:cubicBezTo>
                    <a:pt x="0" y="335"/>
                    <a:pt x="1176" y="0"/>
                    <a:pt x="2869" y="0"/>
                  </a:cubicBezTo>
                  <a:close/>
                </a:path>
              </a:pathLst>
            </a:custGeom>
            <a:solidFill>
              <a:srgbClr val="A7B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4"/>
            <p:cNvSpPr/>
            <p:nvPr/>
          </p:nvSpPr>
          <p:spPr>
            <a:xfrm>
              <a:off x="3030780" y="1702543"/>
              <a:ext cx="782973" cy="54833"/>
            </a:xfrm>
            <a:custGeom>
              <a:rect b="b" l="l" r="r" t="t"/>
              <a:pathLst>
                <a:path extrusionOk="0" h="401" w="5726">
                  <a:moveTo>
                    <a:pt x="2942" y="0"/>
                  </a:moveTo>
                  <a:cubicBezTo>
                    <a:pt x="2918" y="0"/>
                    <a:pt x="2893" y="0"/>
                    <a:pt x="2869" y="0"/>
                  </a:cubicBezTo>
                  <a:cubicBezTo>
                    <a:pt x="1170" y="0"/>
                    <a:pt x="0" y="335"/>
                    <a:pt x="0" y="335"/>
                  </a:cubicBezTo>
                  <a:lnTo>
                    <a:pt x="18" y="335"/>
                  </a:lnTo>
                  <a:cubicBezTo>
                    <a:pt x="136" y="353"/>
                    <a:pt x="247" y="371"/>
                    <a:pt x="353" y="382"/>
                  </a:cubicBezTo>
                  <a:cubicBezTo>
                    <a:pt x="1154" y="218"/>
                    <a:pt x="1966" y="135"/>
                    <a:pt x="2784" y="135"/>
                  </a:cubicBezTo>
                  <a:cubicBezTo>
                    <a:pt x="2812" y="135"/>
                    <a:pt x="2840" y="135"/>
                    <a:pt x="2869" y="136"/>
                  </a:cubicBezTo>
                  <a:cubicBezTo>
                    <a:pt x="2896" y="135"/>
                    <a:pt x="2922" y="135"/>
                    <a:pt x="2949" y="135"/>
                  </a:cubicBezTo>
                  <a:cubicBezTo>
                    <a:pt x="3780" y="135"/>
                    <a:pt x="4611" y="224"/>
                    <a:pt x="5426" y="400"/>
                  </a:cubicBezTo>
                  <a:cubicBezTo>
                    <a:pt x="5625" y="365"/>
                    <a:pt x="5725" y="335"/>
                    <a:pt x="5725" y="335"/>
                  </a:cubicBezTo>
                  <a:lnTo>
                    <a:pt x="5655" y="318"/>
                  </a:lnTo>
                  <a:cubicBezTo>
                    <a:pt x="4762" y="106"/>
                    <a:pt x="3852" y="0"/>
                    <a:pt x="2942" y="0"/>
                  </a:cubicBezTo>
                  <a:close/>
                </a:path>
              </a:pathLst>
            </a:custGeom>
            <a:solidFill>
              <a:srgbClr val="759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4"/>
            <p:cNvSpPr/>
            <p:nvPr/>
          </p:nvSpPr>
          <p:spPr>
            <a:xfrm>
              <a:off x="2566138" y="2816423"/>
              <a:ext cx="605348" cy="97496"/>
            </a:xfrm>
            <a:custGeom>
              <a:rect b="b" l="l" r="r" t="t"/>
              <a:pathLst>
                <a:path extrusionOk="0" h="713" w="4427">
                  <a:moveTo>
                    <a:pt x="2528" y="1"/>
                  </a:moveTo>
                  <a:cubicBezTo>
                    <a:pt x="2417" y="1"/>
                    <a:pt x="2311" y="7"/>
                    <a:pt x="2205" y="25"/>
                  </a:cubicBezTo>
                  <a:cubicBezTo>
                    <a:pt x="1517" y="107"/>
                    <a:pt x="836" y="213"/>
                    <a:pt x="148" y="307"/>
                  </a:cubicBezTo>
                  <a:cubicBezTo>
                    <a:pt x="24" y="318"/>
                    <a:pt x="1" y="524"/>
                    <a:pt x="113" y="571"/>
                  </a:cubicBezTo>
                  <a:cubicBezTo>
                    <a:pt x="260" y="637"/>
                    <a:pt x="417" y="672"/>
                    <a:pt x="576" y="672"/>
                  </a:cubicBezTo>
                  <a:cubicBezTo>
                    <a:pt x="588" y="672"/>
                    <a:pt x="600" y="671"/>
                    <a:pt x="612" y="671"/>
                  </a:cubicBezTo>
                  <a:cubicBezTo>
                    <a:pt x="689" y="671"/>
                    <a:pt x="759" y="671"/>
                    <a:pt x="841" y="665"/>
                  </a:cubicBezTo>
                  <a:lnTo>
                    <a:pt x="953" y="665"/>
                  </a:lnTo>
                  <a:cubicBezTo>
                    <a:pt x="1241" y="665"/>
                    <a:pt x="1529" y="706"/>
                    <a:pt x="1817" y="712"/>
                  </a:cubicBezTo>
                  <a:lnTo>
                    <a:pt x="1923" y="712"/>
                  </a:lnTo>
                  <a:cubicBezTo>
                    <a:pt x="2487" y="712"/>
                    <a:pt x="3052" y="659"/>
                    <a:pt x="3610" y="618"/>
                  </a:cubicBezTo>
                  <a:cubicBezTo>
                    <a:pt x="3722" y="653"/>
                    <a:pt x="3839" y="671"/>
                    <a:pt x="3957" y="677"/>
                  </a:cubicBezTo>
                  <a:cubicBezTo>
                    <a:pt x="4080" y="677"/>
                    <a:pt x="4209" y="648"/>
                    <a:pt x="4321" y="595"/>
                  </a:cubicBezTo>
                  <a:cubicBezTo>
                    <a:pt x="4427" y="548"/>
                    <a:pt x="4409" y="395"/>
                    <a:pt x="4321" y="342"/>
                  </a:cubicBezTo>
                  <a:cubicBezTo>
                    <a:pt x="4074" y="201"/>
                    <a:pt x="3780" y="171"/>
                    <a:pt x="3481" y="171"/>
                  </a:cubicBezTo>
                  <a:cubicBezTo>
                    <a:pt x="3410" y="171"/>
                    <a:pt x="3334" y="171"/>
                    <a:pt x="3263" y="177"/>
                  </a:cubicBezTo>
                  <a:cubicBezTo>
                    <a:pt x="3216" y="154"/>
                    <a:pt x="3169" y="130"/>
                    <a:pt x="3116" y="113"/>
                  </a:cubicBezTo>
                  <a:cubicBezTo>
                    <a:pt x="2934" y="36"/>
                    <a:pt x="2734" y="1"/>
                    <a:pt x="2528"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4"/>
            <p:cNvSpPr/>
            <p:nvPr/>
          </p:nvSpPr>
          <p:spPr>
            <a:xfrm>
              <a:off x="3295234" y="3310736"/>
              <a:ext cx="540943" cy="87787"/>
            </a:xfrm>
            <a:custGeom>
              <a:rect b="b" l="l" r="r" t="t"/>
              <a:pathLst>
                <a:path extrusionOk="0" h="642" w="3956">
                  <a:moveTo>
                    <a:pt x="2257" y="1"/>
                  </a:moveTo>
                  <a:lnTo>
                    <a:pt x="2257" y="7"/>
                  </a:lnTo>
                  <a:cubicBezTo>
                    <a:pt x="2163" y="7"/>
                    <a:pt x="2069" y="13"/>
                    <a:pt x="1969" y="30"/>
                  </a:cubicBezTo>
                  <a:cubicBezTo>
                    <a:pt x="1358" y="101"/>
                    <a:pt x="741" y="195"/>
                    <a:pt x="129" y="277"/>
                  </a:cubicBezTo>
                  <a:cubicBezTo>
                    <a:pt x="18" y="295"/>
                    <a:pt x="0" y="471"/>
                    <a:pt x="100" y="518"/>
                  </a:cubicBezTo>
                  <a:cubicBezTo>
                    <a:pt x="229" y="577"/>
                    <a:pt x="369" y="607"/>
                    <a:pt x="513" y="607"/>
                  </a:cubicBezTo>
                  <a:cubicBezTo>
                    <a:pt x="526" y="607"/>
                    <a:pt x="539" y="607"/>
                    <a:pt x="553" y="606"/>
                  </a:cubicBezTo>
                  <a:cubicBezTo>
                    <a:pt x="617" y="606"/>
                    <a:pt x="682" y="606"/>
                    <a:pt x="752" y="600"/>
                  </a:cubicBezTo>
                  <a:lnTo>
                    <a:pt x="852" y="600"/>
                  </a:lnTo>
                  <a:cubicBezTo>
                    <a:pt x="1111" y="600"/>
                    <a:pt x="1370" y="642"/>
                    <a:pt x="1622" y="642"/>
                  </a:cubicBezTo>
                  <a:lnTo>
                    <a:pt x="1716" y="642"/>
                  </a:lnTo>
                  <a:cubicBezTo>
                    <a:pt x="2222" y="642"/>
                    <a:pt x="2727" y="600"/>
                    <a:pt x="3227" y="559"/>
                  </a:cubicBezTo>
                  <a:cubicBezTo>
                    <a:pt x="3327" y="595"/>
                    <a:pt x="3427" y="606"/>
                    <a:pt x="3533" y="612"/>
                  </a:cubicBezTo>
                  <a:cubicBezTo>
                    <a:pt x="3650" y="612"/>
                    <a:pt x="3762" y="583"/>
                    <a:pt x="3862" y="536"/>
                  </a:cubicBezTo>
                  <a:cubicBezTo>
                    <a:pt x="3956" y="495"/>
                    <a:pt x="3938" y="354"/>
                    <a:pt x="3862" y="312"/>
                  </a:cubicBezTo>
                  <a:cubicBezTo>
                    <a:pt x="3644" y="183"/>
                    <a:pt x="3374" y="160"/>
                    <a:pt x="3115" y="160"/>
                  </a:cubicBezTo>
                  <a:lnTo>
                    <a:pt x="2921" y="160"/>
                  </a:lnTo>
                  <a:cubicBezTo>
                    <a:pt x="2874" y="136"/>
                    <a:pt x="2827" y="118"/>
                    <a:pt x="2786" y="101"/>
                  </a:cubicBezTo>
                  <a:cubicBezTo>
                    <a:pt x="2616" y="36"/>
                    <a:pt x="2439" y="1"/>
                    <a:pt x="2257"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4"/>
            <p:cNvSpPr/>
            <p:nvPr/>
          </p:nvSpPr>
          <p:spPr>
            <a:xfrm>
              <a:off x="2539611" y="2199181"/>
              <a:ext cx="1481441" cy="1295748"/>
            </a:xfrm>
            <a:custGeom>
              <a:rect b="b" l="l" r="r" t="t"/>
              <a:pathLst>
                <a:path extrusionOk="0" h="9476" w="10834">
                  <a:moveTo>
                    <a:pt x="10834" y="1"/>
                  </a:moveTo>
                  <a:lnTo>
                    <a:pt x="9935" y="177"/>
                  </a:lnTo>
                  <a:cubicBezTo>
                    <a:pt x="9935" y="177"/>
                    <a:pt x="8730" y="1564"/>
                    <a:pt x="7589" y="3040"/>
                  </a:cubicBezTo>
                  <a:cubicBezTo>
                    <a:pt x="6443" y="4515"/>
                    <a:pt x="5785" y="4997"/>
                    <a:pt x="5179" y="5209"/>
                  </a:cubicBezTo>
                  <a:cubicBezTo>
                    <a:pt x="4580" y="5414"/>
                    <a:pt x="113" y="6402"/>
                    <a:pt x="113" y="6402"/>
                  </a:cubicBezTo>
                  <a:cubicBezTo>
                    <a:pt x="1" y="9194"/>
                    <a:pt x="395" y="9476"/>
                    <a:pt x="395" y="9476"/>
                  </a:cubicBezTo>
                  <a:cubicBezTo>
                    <a:pt x="395" y="9476"/>
                    <a:pt x="6114" y="6496"/>
                    <a:pt x="7043" y="6014"/>
                  </a:cubicBezTo>
                  <a:cubicBezTo>
                    <a:pt x="8547" y="5291"/>
                    <a:pt x="8788" y="4480"/>
                    <a:pt x="8788" y="4480"/>
                  </a:cubicBezTo>
                  <a:lnTo>
                    <a:pt x="10834" y="1"/>
                  </a:lnTo>
                  <a:close/>
                </a:path>
              </a:pathLst>
            </a:custGeom>
            <a:solidFill>
              <a:srgbClr val="FD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4"/>
            <p:cNvSpPr/>
            <p:nvPr/>
          </p:nvSpPr>
          <p:spPr>
            <a:xfrm>
              <a:off x="2533174" y="2216951"/>
              <a:ext cx="1388187" cy="999033"/>
            </a:xfrm>
            <a:custGeom>
              <a:rect b="b" l="l" r="r" t="t"/>
              <a:pathLst>
                <a:path extrusionOk="0" h="7895" w="12491">
                  <a:moveTo>
                    <a:pt x="12444" y="0"/>
                  </a:moveTo>
                  <a:lnTo>
                    <a:pt x="9813" y="3911"/>
                  </a:lnTo>
                  <a:lnTo>
                    <a:pt x="9813" y="3911"/>
                  </a:lnTo>
                  <a:lnTo>
                    <a:pt x="9811" y="3909"/>
                  </a:lnTo>
                  <a:lnTo>
                    <a:pt x="9781" y="3950"/>
                  </a:lnTo>
                  <a:cubicBezTo>
                    <a:pt x="9646" y="4115"/>
                    <a:pt x="9058" y="4814"/>
                    <a:pt x="8412" y="5149"/>
                  </a:cubicBezTo>
                  <a:cubicBezTo>
                    <a:pt x="8224" y="5237"/>
                    <a:pt x="8030" y="5314"/>
                    <a:pt x="7836" y="5378"/>
                  </a:cubicBezTo>
                  <a:cubicBezTo>
                    <a:pt x="6854" y="5725"/>
                    <a:pt x="4897" y="6342"/>
                    <a:pt x="3180" y="6871"/>
                  </a:cubicBezTo>
                  <a:cubicBezTo>
                    <a:pt x="2322" y="7136"/>
                    <a:pt x="1529" y="7377"/>
                    <a:pt x="947" y="7553"/>
                  </a:cubicBezTo>
                  <a:lnTo>
                    <a:pt x="259" y="7759"/>
                  </a:lnTo>
                  <a:lnTo>
                    <a:pt x="1" y="7835"/>
                  </a:lnTo>
                  <a:lnTo>
                    <a:pt x="18" y="7894"/>
                  </a:lnTo>
                  <a:cubicBezTo>
                    <a:pt x="18" y="7894"/>
                    <a:pt x="1934" y="7318"/>
                    <a:pt x="3945" y="6695"/>
                  </a:cubicBezTo>
                  <a:cubicBezTo>
                    <a:pt x="4950" y="6383"/>
                    <a:pt x="5978" y="6060"/>
                    <a:pt x="6801" y="5790"/>
                  </a:cubicBezTo>
                  <a:cubicBezTo>
                    <a:pt x="7213" y="5655"/>
                    <a:pt x="7577" y="5531"/>
                    <a:pt x="7853" y="5431"/>
                  </a:cubicBezTo>
                  <a:cubicBezTo>
                    <a:pt x="8053" y="5367"/>
                    <a:pt x="8247" y="5290"/>
                    <a:pt x="8435" y="5202"/>
                  </a:cubicBezTo>
                  <a:cubicBezTo>
                    <a:pt x="9199" y="4802"/>
                    <a:pt x="9858" y="3944"/>
                    <a:pt x="9864" y="3944"/>
                  </a:cubicBezTo>
                  <a:lnTo>
                    <a:pt x="12491" y="35"/>
                  </a:lnTo>
                  <a:lnTo>
                    <a:pt x="12444" y="0"/>
                  </a:lnTo>
                  <a:close/>
                </a:path>
              </a:pathLst>
            </a:custGeom>
            <a:solidFill>
              <a:srgbClr val="719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4"/>
            <p:cNvSpPr/>
            <p:nvPr/>
          </p:nvSpPr>
          <p:spPr>
            <a:xfrm>
              <a:off x="3591002" y="2199181"/>
              <a:ext cx="430047" cy="557215"/>
            </a:xfrm>
            <a:custGeom>
              <a:rect b="b" l="l" r="r" t="t"/>
              <a:pathLst>
                <a:path extrusionOk="0" h="4075" w="3145">
                  <a:moveTo>
                    <a:pt x="3145" y="1"/>
                  </a:moveTo>
                  <a:lnTo>
                    <a:pt x="2575" y="113"/>
                  </a:lnTo>
                  <a:lnTo>
                    <a:pt x="0" y="4074"/>
                  </a:lnTo>
                  <a:lnTo>
                    <a:pt x="1340" y="3951"/>
                  </a:lnTo>
                  <a:lnTo>
                    <a:pt x="3145" y="1"/>
                  </a:lnTo>
                  <a:close/>
                </a:path>
              </a:pathLst>
            </a:custGeom>
            <a:solidFill>
              <a:srgbClr val="F6B9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4"/>
            <p:cNvSpPr/>
            <p:nvPr/>
          </p:nvSpPr>
          <p:spPr>
            <a:xfrm>
              <a:off x="3063734" y="2933062"/>
              <a:ext cx="542584" cy="211537"/>
            </a:xfrm>
            <a:custGeom>
              <a:rect b="b" l="l" r="r" t="t"/>
              <a:pathLst>
                <a:path extrusionOk="0" h="1547" w="3968">
                  <a:moveTo>
                    <a:pt x="2922" y="0"/>
                  </a:moveTo>
                  <a:lnTo>
                    <a:pt x="0" y="1188"/>
                  </a:lnTo>
                  <a:lnTo>
                    <a:pt x="112" y="1205"/>
                  </a:lnTo>
                  <a:cubicBezTo>
                    <a:pt x="112" y="1205"/>
                    <a:pt x="171" y="1211"/>
                    <a:pt x="271" y="1229"/>
                  </a:cubicBezTo>
                  <a:cubicBezTo>
                    <a:pt x="418" y="1252"/>
                    <a:pt x="647" y="1293"/>
                    <a:pt x="882" y="1346"/>
                  </a:cubicBezTo>
                  <a:cubicBezTo>
                    <a:pt x="1099" y="1393"/>
                    <a:pt x="1311" y="1464"/>
                    <a:pt x="1517" y="1546"/>
                  </a:cubicBezTo>
                  <a:lnTo>
                    <a:pt x="1540" y="1493"/>
                  </a:lnTo>
                  <a:cubicBezTo>
                    <a:pt x="1323" y="1387"/>
                    <a:pt x="964" y="1299"/>
                    <a:pt x="665" y="1240"/>
                  </a:cubicBezTo>
                  <a:cubicBezTo>
                    <a:pt x="480" y="1204"/>
                    <a:pt x="316" y="1177"/>
                    <a:pt x="217" y="1162"/>
                  </a:cubicBezTo>
                  <a:lnTo>
                    <a:pt x="217" y="1162"/>
                  </a:lnTo>
                  <a:lnTo>
                    <a:pt x="2939" y="59"/>
                  </a:lnTo>
                  <a:lnTo>
                    <a:pt x="2939" y="59"/>
                  </a:lnTo>
                  <a:cubicBezTo>
                    <a:pt x="2956" y="60"/>
                    <a:pt x="2990" y="61"/>
                    <a:pt x="3039" y="65"/>
                  </a:cubicBezTo>
                  <a:cubicBezTo>
                    <a:pt x="3186" y="71"/>
                    <a:pt x="3333" y="88"/>
                    <a:pt x="3480" y="112"/>
                  </a:cubicBezTo>
                  <a:cubicBezTo>
                    <a:pt x="3639" y="135"/>
                    <a:pt x="3797" y="177"/>
                    <a:pt x="3938" y="247"/>
                  </a:cubicBezTo>
                  <a:lnTo>
                    <a:pt x="3968" y="200"/>
                  </a:lnTo>
                  <a:cubicBezTo>
                    <a:pt x="3797" y="100"/>
                    <a:pt x="3539" y="53"/>
                    <a:pt x="3321" y="30"/>
                  </a:cubicBezTo>
                  <a:cubicBezTo>
                    <a:pt x="3104" y="0"/>
                    <a:pt x="2927" y="0"/>
                    <a:pt x="2927" y="0"/>
                  </a:cubicBezTo>
                  <a:close/>
                </a:path>
              </a:pathLst>
            </a:custGeom>
            <a:solidFill>
              <a:srgbClr val="719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4"/>
            <p:cNvSpPr/>
            <p:nvPr/>
          </p:nvSpPr>
          <p:spPr>
            <a:xfrm>
              <a:off x="2730226" y="3260142"/>
              <a:ext cx="708997" cy="175711"/>
            </a:xfrm>
            <a:custGeom>
              <a:rect b="b" l="l" r="r" t="t"/>
              <a:pathLst>
                <a:path extrusionOk="0" h="1285" w="5185">
                  <a:moveTo>
                    <a:pt x="2292" y="1"/>
                  </a:moveTo>
                  <a:lnTo>
                    <a:pt x="0" y="1194"/>
                  </a:lnTo>
                  <a:cubicBezTo>
                    <a:pt x="0" y="1194"/>
                    <a:pt x="678" y="1284"/>
                    <a:pt x="1677" y="1284"/>
                  </a:cubicBezTo>
                  <a:cubicBezTo>
                    <a:pt x="2651" y="1284"/>
                    <a:pt x="3931" y="1198"/>
                    <a:pt x="5184" y="859"/>
                  </a:cubicBezTo>
                  <a:lnTo>
                    <a:pt x="5184" y="494"/>
                  </a:lnTo>
                  <a:lnTo>
                    <a:pt x="2292" y="1"/>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4"/>
            <p:cNvSpPr/>
            <p:nvPr/>
          </p:nvSpPr>
          <p:spPr>
            <a:xfrm>
              <a:off x="3043633" y="3215976"/>
              <a:ext cx="395589" cy="111853"/>
            </a:xfrm>
            <a:custGeom>
              <a:rect b="b" l="l" r="r" t="t"/>
              <a:pathLst>
                <a:path extrusionOk="0" h="818" w="2893">
                  <a:moveTo>
                    <a:pt x="618" y="0"/>
                  </a:moveTo>
                  <a:lnTo>
                    <a:pt x="0" y="324"/>
                  </a:lnTo>
                  <a:lnTo>
                    <a:pt x="2892" y="817"/>
                  </a:lnTo>
                  <a:lnTo>
                    <a:pt x="618" y="0"/>
                  </a:lnTo>
                  <a:close/>
                </a:path>
              </a:pathLst>
            </a:custGeom>
            <a:solidFill>
              <a:srgbClr val="F1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4"/>
            <p:cNvSpPr/>
            <p:nvPr/>
          </p:nvSpPr>
          <p:spPr>
            <a:xfrm>
              <a:off x="3539451" y="3009362"/>
              <a:ext cx="749335" cy="128809"/>
            </a:xfrm>
            <a:custGeom>
              <a:rect b="b" l="l" r="r" t="t"/>
              <a:pathLst>
                <a:path extrusionOk="0" h="942" w="5480">
                  <a:moveTo>
                    <a:pt x="3322" y="1"/>
                  </a:moveTo>
                  <a:cubicBezTo>
                    <a:pt x="3181" y="1"/>
                    <a:pt x="3040" y="12"/>
                    <a:pt x="2899" y="30"/>
                  </a:cubicBezTo>
                  <a:cubicBezTo>
                    <a:pt x="1994" y="142"/>
                    <a:pt x="1094" y="277"/>
                    <a:pt x="189" y="400"/>
                  </a:cubicBezTo>
                  <a:cubicBezTo>
                    <a:pt x="25" y="424"/>
                    <a:pt x="1" y="688"/>
                    <a:pt x="142" y="753"/>
                  </a:cubicBezTo>
                  <a:cubicBezTo>
                    <a:pt x="336" y="842"/>
                    <a:pt x="552" y="889"/>
                    <a:pt x="763" y="889"/>
                  </a:cubicBezTo>
                  <a:cubicBezTo>
                    <a:pt x="775" y="889"/>
                    <a:pt x="788" y="889"/>
                    <a:pt x="800" y="888"/>
                  </a:cubicBezTo>
                  <a:cubicBezTo>
                    <a:pt x="900" y="888"/>
                    <a:pt x="994" y="882"/>
                    <a:pt x="1094" y="876"/>
                  </a:cubicBezTo>
                  <a:lnTo>
                    <a:pt x="1247" y="876"/>
                  </a:lnTo>
                  <a:cubicBezTo>
                    <a:pt x="1623" y="876"/>
                    <a:pt x="1999" y="935"/>
                    <a:pt x="2382" y="941"/>
                  </a:cubicBezTo>
                  <a:lnTo>
                    <a:pt x="2523" y="941"/>
                  </a:lnTo>
                  <a:cubicBezTo>
                    <a:pt x="3263" y="941"/>
                    <a:pt x="4004" y="871"/>
                    <a:pt x="4739" y="818"/>
                  </a:cubicBezTo>
                  <a:cubicBezTo>
                    <a:pt x="4885" y="865"/>
                    <a:pt x="5038" y="888"/>
                    <a:pt x="5197" y="888"/>
                  </a:cubicBezTo>
                  <a:cubicBezTo>
                    <a:pt x="5291" y="888"/>
                    <a:pt x="5385" y="876"/>
                    <a:pt x="5479" y="853"/>
                  </a:cubicBezTo>
                  <a:lnTo>
                    <a:pt x="5479" y="359"/>
                  </a:lnTo>
                  <a:cubicBezTo>
                    <a:pt x="5218" y="270"/>
                    <a:pt x="4947" y="228"/>
                    <a:pt x="4675" y="228"/>
                  </a:cubicBezTo>
                  <a:cubicBezTo>
                    <a:pt x="4641" y="228"/>
                    <a:pt x="4608" y="229"/>
                    <a:pt x="4574" y="230"/>
                  </a:cubicBezTo>
                  <a:lnTo>
                    <a:pt x="4286" y="230"/>
                  </a:lnTo>
                  <a:cubicBezTo>
                    <a:pt x="4221" y="201"/>
                    <a:pt x="4157" y="171"/>
                    <a:pt x="4092" y="148"/>
                  </a:cubicBezTo>
                  <a:cubicBezTo>
                    <a:pt x="3859" y="53"/>
                    <a:pt x="3610" y="6"/>
                    <a:pt x="3360" y="6"/>
                  </a:cubicBezTo>
                  <a:cubicBezTo>
                    <a:pt x="3345" y="6"/>
                    <a:pt x="3331" y="6"/>
                    <a:pt x="3316" y="7"/>
                  </a:cubicBezTo>
                  <a:lnTo>
                    <a:pt x="3322" y="1"/>
                  </a:ln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4"/>
            <p:cNvSpPr/>
            <p:nvPr/>
          </p:nvSpPr>
          <p:spPr>
            <a:xfrm>
              <a:off x="2701237" y="3665165"/>
              <a:ext cx="729098" cy="188291"/>
            </a:xfrm>
            <a:custGeom>
              <a:rect b="b" l="l" r="r" t="t"/>
              <a:pathLst>
                <a:path extrusionOk="0" h="1377" w="5332">
                  <a:moveTo>
                    <a:pt x="1628" y="1"/>
                  </a:moveTo>
                  <a:cubicBezTo>
                    <a:pt x="1612" y="1"/>
                    <a:pt x="1597" y="1"/>
                    <a:pt x="1582" y="1"/>
                  </a:cubicBezTo>
                  <a:cubicBezTo>
                    <a:pt x="1376" y="1"/>
                    <a:pt x="1164" y="13"/>
                    <a:pt x="953" y="42"/>
                  </a:cubicBezTo>
                  <a:cubicBezTo>
                    <a:pt x="635" y="83"/>
                    <a:pt x="318" y="119"/>
                    <a:pt x="0" y="166"/>
                  </a:cubicBezTo>
                  <a:cubicBezTo>
                    <a:pt x="388" y="653"/>
                    <a:pt x="870" y="1065"/>
                    <a:pt x="1417" y="1376"/>
                  </a:cubicBezTo>
                  <a:cubicBezTo>
                    <a:pt x="2187" y="1341"/>
                    <a:pt x="2957" y="1276"/>
                    <a:pt x="3721" y="1218"/>
                  </a:cubicBezTo>
                  <a:cubicBezTo>
                    <a:pt x="3944" y="1288"/>
                    <a:pt x="4174" y="1323"/>
                    <a:pt x="4403" y="1329"/>
                  </a:cubicBezTo>
                  <a:cubicBezTo>
                    <a:pt x="4656" y="1329"/>
                    <a:pt x="4903" y="1271"/>
                    <a:pt x="5132" y="1171"/>
                  </a:cubicBezTo>
                  <a:cubicBezTo>
                    <a:pt x="5332" y="1082"/>
                    <a:pt x="5302" y="771"/>
                    <a:pt x="5132" y="671"/>
                  </a:cubicBezTo>
                  <a:cubicBezTo>
                    <a:pt x="4644" y="389"/>
                    <a:pt x="4056" y="336"/>
                    <a:pt x="3468" y="336"/>
                  </a:cubicBezTo>
                  <a:cubicBezTo>
                    <a:pt x="3327" y="336"/>
                    <a:pt x="3186" y="336"/>
                    <a:pt x="3045" y="342"/>
                  </a:cubicBezTo>
                  <a:cubicBezTo>
                    <a:pt x="2945" y="295"/>
                    <a:pt x="2845" y="248"/>
                    <a:pt x="2751" y="213"/>
                  </a:cubicBezTo>
                  <a:cubicBezTo>
                    <a:pt x="2395" y="71"/>
                    <a:pt x="2012" y="1"/>
                    <a:pt x="1628"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4"/>
            <p:cNvSpPr/>
            <p:nvPr/>
          </p:nvSpPr>
          <p:spPr>
            <a:xfrm>
              <a:off x="3520991" y="3563020"/>
              <a:ext cx="679324" cy="128125"/>
            </a:xfrm>
            <a:custGeom>
              <a:rect b="b" l="l" r="r" t="t"/>
              <a:pathLst>
                <a:path extrusionOk="0" h="937" w="4968">
                  <a:moveTo>
                    <a:pt x="2455" y="1"/>
                  </a:moveTo>
                  <a:cubicBezTo>
                    <a:pt x="2205" y="1"/>
                    <a:pt x="1956" y="48"/>
                    <a:pt x="1723" y="143"/>
                  </a:cubicBezTo>
                  <a:cubicBezTo>
                    <a:pt x="1658" y="166"/>
                    <a:pt x="1594" y="195"/>
                    <a:pt x="1529" y="231"/>
                  </a:cubicBezTo>
                  <a:cubicBezTo>
                    <a:pt x="1435" y="231"/>
                    <a:pt x="1335" y="225"/>
                    <a:pt x="1241" y="225"/>
                  </a:cubicBezTo>
                  <a:cubicBezTo>
                    <a:pt x="853" y="225"/>
                    <a:pt x="459" y="260"/>
                    <a:pt x="142" y="448"/>
                  </a:cubicBezTo>
                  <a:cubicBezTo>
                    <a:pt x="24" y="513"/>
                    <a:pt x="1" y="719"/>
                    <a:pt x="142" y="783"/>
                  </a:cubicBezTo>
                  <a:cubicBezTo>
                    <a:pt x="289" y="848"/>
                    <a:pt x="459" y="883"/>
                    <a:pt x="624" y="883"/>
                  </a:cubicBezTo>
                  <a:cubicBezTo>
                    <a:pt x="777" y="883"/>
                    <a:pt x="930" y="860"/>
                    <a:pt x="1076" y="813"/>
                  </a:cubicBezTo>
                  <a:cubicBezTo>
                    <a:pt x="1811" y="866"/>
                    <a:pt x="2558" y="936"/>
                    <a:pt x="3298" y="936"/>
                  </a:cubicBezTo>
                  <a:lnTo>
                    <a:pt x="3445" y="936"/>
                  </a:lnTo>
                  <a:cubicBezTo>
                    <a:pt x="3821" y="930"/>
                    <a:pt x="4198" y="871"/>
                    <a:pt x="4574" y="871"/>
                  </a:cubicBezTo>
                  <a:lnTo>
                    <a:pt x="4586" y="871"/>
                  </a:lnTo>
                  <a:cubicBezTo>
                    <a:pt x="4727" y="695"/>
                    <a:pt x="4856" y="501"/>
                    <a:pt x="4968" y="307"/>
                  </a:cubicBezTo>
                  <a:cubicBezTo>
                    <a:pt x="4292" y="213"/>
                    <a:pt x="3610" y="113"/>
                    <a:pt x="2928" y="31"/>
                  </a:cubicBezTo>
                  <a:cubicBezTo>
                    <a:pt x="2787" y="13"/>
                    <a:pt x="2646" y="1"/>
                    <a:pt x="2505" y="1"/>
                  </a:cubicBezTo>
                  <a:lnTo>
                    <a:pt x="2499" y="1"/>
                  </a:lnTo>
                  <a:cubicBezTo>
                    <a:pt x="2484" y="1"/>
                    <a:pt x="2469" y="1"/>
                    <a:pt x="2455" y="1"/>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51"/>
          <p:cNvSpPr txBox="1"/>
          <p:nvPr>
            <p:ph idx="1" type="body"/>
          </p:nvPr>
        </p:nvSpPr>
        <p:spPr>
          <a:xfrm>
            <a:off x="597375" y="1491450"/>
            <a:ext cx="3908700" cy="30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Analisi approfondita (3)</a:t>
            </a:r>
            <a:endParaRPr b="1">
              <a:latin typeface="Calibri"/>
              <a:ea typeface="Calibri"/>
              <a:cs typeface="Calibri"/>
              <a:sym typeface="Calibri"/>
            </a:endParaRPr>
          </a:p>
        </p:txBody>
      </p:sp>
      <p:sp>
        <p:nvSpPr>
          <p:cNvPr id="1151" name="Google Shape;1151;p51"/>
          <p:cNvSpPr txBox="1"/>
          <p:nvPr>
            <p:ph idx="2" type="body"/>
          </p:nvPr>
        </p:nvSpPr>
        <p:spPr>
          <a:xfrm>
            <a:off x="4690125" y="1491450"/>
            <a:ext cx="3908700" cy="30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51"/>
          <p:cNvPicPr preferRelativeResize="0"/>
          <p:nvPr/>
        </p:nvPicPr>
        <p:blipFill rotWithShape="1">
          <a:blip r:embed="rId3">
            <a:alphaModFix/>
          </a:blip>
          <a:srcRect b="0" l="0" r="0" t="14719"/>
          <a:stretch/>
        </p:blipFill>
        <p:spPr>
          <a:xfrm>
            <a:off x="597375" y="1497100"/>
            <a:ext cx="3908700" cy="3088675"/>
          </a:xfrm>
          <a:prstGeom prst="rect">
            <a:avLst/>
          </a:prstGeom>
          <a:noFill/>
          <a:ln>
            <a:noFill/>
          </a:ln>
          <a:effectLst>
            <a:outerShdw blurRad="57150" rotWithShape="0" algn="bl" dir="5400000" dist="19050">
              <a:srgbClr val="000000">
                <a:alpha val="50000"/>
              </a:srgbClr>
            </a:outerShdw>
          </a:effectLst>
        </p:spPr>
      </p:pic>
      <p:pic>
        <p:nvPicPr>
          <p:cNvPr id="1153" name="Google Shape;1153;p51"/>
          <p:cNvPicPr preferRelativeResize="0"/>
          <p:nvPr/>
        </p:nvPicPr>
        <p:blipFill rotWithShape="1">
          <a:blip r:embed="rId4">
            <a:alphaModFix/>
          </a:blip>
          <a:srcRect b="0" l="0" r="0" t="14719"/>
          <a:stretch/>
        </p:blipFill>
        <p:spPr>
          <a:xfrm>
            <a:off x="4690125" y="1491450"/>
            <a:ext cx="3908700" cy="3088675"/>
          </a:xfrm>
          <a:prstGeom prst="rect">
            <a:avLst/>
          </a:prstGeom>
          <a:noFill/>
          <a:ln>
            <a:noFill/>
          </a:ln>
          <a:effectLst>
            <a:outerShdw blurRad="57150" rotWithShape="0" algn="bl" dir="5400000" dist="19050">
              <a:srgbClr val="000000">
                <a:alpha val="50000"/>
              </a:srgbClr>
            </a:outerShdw>
          </a:effectLst>
        </p:spPr>
      </p:pic>
      <p:sp>
        <p:nvSpPr>
          <p:cNvPr id="1154" name="Google Shape;1154;p51"/>
          <p:cNvSpPr/>
          <p:nvPr/>
        </p:nvSpPr>
        <p:spPr>
          <a:xfrm>
            <a:off x="389917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55" name="Google Shape;1155;p51"/>
          <p:cNvSpPr/>
          <p:nvPr/>
        </p:nvSpPr>
        <p:spPr>
          <a:xfrm>
            <a:off x="7991925" y="42183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56" name="Google Shape;1156;p51"/>
          <p:cNvSpPr txBox="1"/>
          <p:nvPr/>
        </p:nvSpPr>
        <p:spPr>
          <a:xfrm>
            <a:off x="597375" y="989475"/>
            <a:ext cx="53613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Analisi delle tratte con origine e destinazione </a:t>
            </a:r>
            <a:r>
              <a:rPr lang="en" sz="1200">
                <a:solidFill>
                  <a:srgbClr val="38761D"/>
                </a:solidFill>
                <a:latin typeface="Calibri"/>
                <a:ea typeface="Calibri"/>
                <a:cs typeface="Calibri"/>
                <a:sym typeface="Calibri"/>
              </a:rPr>
              <a:t>entrambe</a:t>
            </a:r>
            <a:r>
              <a:rPr lang="en" sz="1200">
                <a:solidFill>
                  <a:schemeClr val="dk1"/>
                </a:solidFill>
                <a:latin typeface="Calibri"/>
                <a:ea typeface="Calibri"/>
                <a:cs typeface="Calibri"/>
                <a:sym typeface="Calibri"/>
              </a:rPr>
              <a:t> nord africane.</a:t>
            </a:r>
            <a:endParaRPr sz="1200">
              <a:latin typeface="Calibri"/>
              <a:ea typeface="Calibri"/>
              <a:cs typeface="Calibri"/>
              <a:sym typeface="Calibri"/>
            </a:endParaRPr>
          </a:p>
        </p:txBody>
      </p:sp>
      <p:sp>
        <p:nvSpPr>
          <p:cNvPr id="1157" name="Google Shape;1157;p51"/>
          <p:cNvSpPr txBox="1"/>
          <p:nvPr/>
        </p:nvSpPr>
        <p:spPr>
          <a:xfrm>
            <a:off x="1613250" y="4654500"/>
            <a:ext cx="59175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Si può notare un piccolo incremento nei collegamenti tra i vari aeroporti nord africani.</a:t>
            </a:r>
            <a:endParaRPr sz="1200">
              <a:latin typeface="Calibri"/>
              <a:ea typeface="Calibri"/>
              <a:cs typeface="Calibri"/>
              <a:sym typeface="Calibri"/>
            </a:endParaRPr>
          </a:p>
        </p:txBody>
      </p:sp>
      <p:sp>
        <p:nvSpPr>
          <p:cNvPr id="1158" name="Google Shape;115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52"/>
          <p:cNvSpPr txBox="1"/>
          <p:nvPr>
            <p:ph idx="1" type="body"/>
          </p:nvPr>
        </p:nvSpPr>
        <p:spPr>
          <a:xfrm>
            <a:off x="597375" y="1467450"/>
            <a:ext cx="3908700" cy="31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txBox="1"/>
          <p:nvPr>
            <p:ph type="ctrTitle"/>
          </p:nvPr>
        </p:nvSpPr>
        <p:spPr>
          <a:xfrm>
            <a:off x="618825" y="411675"/>
            <a:ext cx="691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Analisi approfondita (4)</a:t>
            </a:r>
            <a:endParaRPr b="1">
              <a:latin typeface="Calibri"/>
              <a:ea typeface="Calibri"/>
              <a:cs typeface="Calibri"/>
              <a:sym typeface="Calibri"/>
            </a:endParaRPr>
          </a:p>
        </p:txBody>
      </p:sp>
      <p:sp>
        <p:nvSpPr>
          <p:cNvPr id="1165" name="Google Shape;1165;p52"/>
          <p:cNvSpPr txBox="1"/>
          <p:nvPr>
            <p:ph idx="2" type="body"/>
          </p:nvPr>
        </p:nvSpPr>
        <p:spPr>
          <a:xfrm>
            <a:off x="4690125" y="1467450"/>
            <a:ext cx="3908700" cy="31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52"/>
          <p:cNvPicPr preferRelativeResize="0"/>
          <p:nvPr/>
        </p:nvPicPr>
        <p:blipFill rotWithShape="1">
          <a:blip r:embed="rId3">
            <a:alphaModFix/>
          </a:blip>
          <a:srcRect b="0" l="0" r="0" t="14595"/>
          <a:stretch/>
        </p:blipFill>
        <p:spPr>
          <a:xfrm>
            <a:off x="4690125" y="1391250"/>
            <a:ext cx="3908700" cy="3112675"/>
          </a:xfrm>
          <a:prstGeom prst="rect">
            <a:avLst/>
          </a:prstGeom>
          <a:noFill/>
          <a:ln>
            <a:noFill/>
          </a:ln>
          <a:effectLst>
            <a:outerShdw blurRad="57150" rotWithShape="0" algn="bl" dir="5400000" dist="19050">
              <a:srgbClr val="000000">
                <a:alpha val="50000"/>
              </a:srgbClr>
            </a:outerShdw>
          </a:effectLst>
        </p:spPr>
      </p:pic>
      <p:sp>
        <p:nvSpPr>
          <p:cNvPr id="1167" name="Google Shape;1167;p52"/>
          <p:cNvSpPr/>
          <p:nvPr/>
        </p:nvSpPr>
        <p:spPr>
          <a:xfrm>
            <a:off x="7991925" y="41421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68" name="Google Shape;1168;p52"/>
          <p:cNvSpPr/>
          <p:nvPr/>
        </p:nvSpPr>
        <p:spPr>
          <a:xfrm>
            <a:off x="7591775" y="3428975"/>
            <a:ext cx="3270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9" name="Google Shape;1169;p52"/>
          <p:cNvPicPr preferRelativeResize="0"/>
          <p:nvPr/>
        </p:nvPicPr>
        <p:blipFill rotWithShape="1">
          <a:blip r:embed="rId4">
            <a:alphaModFix/>
          </a:blip>
          <a:srcRect b="0" l="0" r="0" t="14784"/>
          <a:stretch/>
        </p:blipFill>
        <p:spPr>
          <a:xfrm>
            <a:off x="597375" y="1391250"/>
            <a:ext cx="3908700" cy="3112675"/>
          </a:xfrm>
          <a:prstGeom prst="rect">
            <a:avLst/>
          </a:prstGeom>
          <a:noFill/>
          <a:ln>
            <a:noFill/>
          </a:ln>
          <a:effectLst>
            <a:outerShdw blurRad="57150" rotWithShape="0" algn="bl" dir="5400000" dist="19050">
              <a:srgbClr val="000000">
                <a:alpha val="50000"/>
              </a:srgbClr>
            </a:outerShdw>
          </a:effectLst>
        </p:spPr>
      </p:pic>
      <p:sp>
        <p:nvSpPr>
          <p:cNvPr id="1170" name="Google Shape;1170;p52"/>
          <p:cNvSpPr/>
          <p:nvPr/>
        </p:nvSpPr>
        <p:spPr>
          <a:xfrm>
            <a:off x="3899175" y="41421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71" name="Google Shape;1171;p52"/>
          <p:cNvSpPr txBox="1"/>
          <p:nvPr/>
        </p:nvSpPr>
        <p:spPr>
          <a:xfrm>
            <a:off x="618825" y="989475"/>
            <a:ext cx="65550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Analisi delle tratte </a:t>
            </a:r>
            <a:r>
              <a:rPr lang="en" sz="1200">
                <a:solidFill>
                  <a:schemeClr val="dk1"/>
                </a:solidFill>
                <a:latin typeface="Calibri"/>
                <a:ea typeface="Calibri"/>
                <a:cs typeface="Calibri"/>
                <a:sym typeface="Calibri"/>
              </a:rPr>
              <a:t>che </a:t>
            </a:r>
            <a:r>
              <a:rPr lang="en" sz="1200">
                <a:solidFill>
                  <a:srgbClr val="FF0000"/>
                </a:solidFill>
                <a:latin typeface="Calibri"/>
                <a:ea typeface="Calibri"/>
                <a:cs typeface="Calibri"/>
                <a:sym typeface="Calibri"/>
              </a:rPr>
              <a:t>non </a:t>
            </a:r>
            <a:r>
              <a:rPr lang="en" sz="1200">
                <a:solidFill>
                  <a:schemeClr val="dk1"/>
                </a:solidFill>
                <a:latin typeface="Calibri"/>
                <a:ea typeface="Calibri"/>
                <a:cs typeface="Calibri"/>
                <a:sym typeface="Calibri"/>
              </a:rPr>
              <a:t>comprendono </a:t>
            </a:r>
            <a:r>
              <a:rPr lang="en" sz="1200">
                <a:solidFill>
                  <a:schemeClr val="dk1"/>
                </a:solidFill>
                <a:latin typeface="Calibri"/>
                <a:ea typeface="Calibri"/>
                <a:cs typeface="Calibri"/>
                <a:sym typeface="Calibri"/>
              </a:rPr>
              <a:t>l’aeroporto principale di Algeri (ALG).</a:t>
            </a:r>
            <a:endParaRPr sz="1200">
              <a:solidFill>
                <a:schemeClr val="dk1"/>
              </a:solidFill>
              <a:latin typeface="Calibri"/>
              <a:ea typeface="Calibri"/>
              <a:cs typeface="Calibri"/>
              <a:sym typeface="Calibri"/>
            </a:endParaRPr>
          </a:p>
        </p:txBody>
      </p:sp>
      <p:sp>
        <p:nvSpPr>
          <p:cNvPr id="1172" name="Google Shape;1172;p52"/>
          <p:cNvSpPr txBox="1"/>
          <p:nvPr/>
        </p:nvSpPr>
        <p:spPr>
          <a:xfrm>
            <a:off x="597375" y="4427725"/>
            <a:ext cx="8001300" cy="77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Si può notare che nel 2010 vi sono numerosi collegamenti tra aeroporti africani e una rete più piccola che comprendeva anche alcuni </a:t>
            </a:r>
            <a:r>
              <a:rPr lang="en" sz="1200">
                <a:solidFill>
                  <a:schemeClr val="dk1"/>
                </a:solidFill>
                <a:latin typeface="Calibri"/>
                <a:ea typeface="Calibri"/>
                <a:cs typeface="Calibri"/>
                <a:sym typeface="Calibri"/>
              </a:rPr>
              <a:t>aeroporti</a:t>
            </a:r>
            <a:r>
              <a:rPr lang="en" sz="1200">
                <a:solidFill>
                  <a:schemeClr val="dk1"/>
                </a:solidFill>
                <a:latin typeface="Calibri"/>
                <a:ea typeface="Calibri"/>
                <a:cs typeface="Calibri"/>
                <a:sym typeface="Calibri"/>
              </a:rPr>
              <a:t> europei. Nel 2020, con l’aumento dei collegamenti, la rete principale ha inglobato numerosi altri aeroporti di quelle due zone e addirittura alcuni del medio oriente. Rimane fuori da questa rete la tratta Budapest (BUD) - Vienna (VIE).</a:t>
            </a:r>
            <a:endParaRPr sz="1200">
              <a:latin typeface="Calibri"/>
              <a:ea typeface="Calibri"/>
              <a:cs typeface="Calibri"/>
              <a:sym typeface="Calibri"/>
            </a:endParaRPr>
          </a:p>
        </p:txBody>
      </p:sp>
      <p:sp>
        <p:nvSpPr>
          <p:cNvPr id="1173" name="Google Shape;117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53"/>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79" name="Google Shape;1179;p53"/>
          <p:cNvSpPr txBox="1"/>
          <p:nvPr>
            <p:ph type="ctrTitle"/>
          </p:nvPr>
        </p:nvSpPr>
        <p:spPr>
          <a:xfrm>
            <a:off x="618825" y="411675"/>
            <a:ext cx="6192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Diametro </a:t>
            </a:r>
            <a:r>
              <a:rPr b="1" lang="en">
                <a:latin typeface="Calibri"/>
                <a:ea typeface="Calibri"/>
                <a:cs typeface="Calibri"/>
                <a:sym typeface="Calibri"/>
              </a:rPr>
              <a:t>della rete: </a:t>
            </a:r>
            <a:r>
              <a:rPr b="1" lang="en">
                <a:latin typeface="Calibri"/>
                <a:ea typeface="Calibri"/>
                <a:cs typeface="Calibri"/>
                <a:sym typeface="Calibri"/>
              </a:rPr>
              <a:t>4</a:t>
            </a:r>
            <a:endParaRPr b="1">
              <a:latin typeface="Calibri"/>
              <a:ea typeface="Calibri"/>
              <a:cs typeface="Calibri"/>
              <a:sym typeface="Calibri"/>
            </a:endParaRPr>
          </a:p>
        </p:txBody>
      </p:sp>
      <p:sp>
        <p:nvSpPr>
          <p:cNvPr id="1180" name="Google Shape;1180;p53"/>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181" name="Google Shape;1181;p53"/>
          <p:cNvPicPr preferRelativeResize="0"/>
          <p:nvPr/>
        </p:nvPicPr>
        <p:blipFill rotWithShape="1">
          <a:blip r:embed="rId3">
            <a:alphaModFix/>
          </a:blip>
          <a:srcRect b="10309" l="29109" r="26785" t="9272"/>
          <a:stretch/>
        </p:blipFill>
        <p:spPr>
          <a:xfrm>
            <a:off x="597375" y="1063525"/>
            <a:ext cx="3908702" cy="3518876"/>
          </a:xfrm>
          <a:prstGeom prst="rect">
            <a:avLst/>
          </a:prstGeom>
          <a:noFill/>
          <a:ln>
            <a:noFill/>
          </a:ln>
          <a:effectLst>
            <a:outerShdw blurRad="57150" rotWithShape="0" algn="bl" dir="5400000" dist="19050">
              <a:srgbClr val="000000">
                <a:alpha val="50000"/>
              </a:srgbClr>
            </a:outerShdw>
          </a:effectLst>
        </p:spPr>
      </p:pic>
      <p:pic>
        <p:nvPicPr>
          <p:cNvPr id="1182" name="Google Shape;1182;p53"/>
          <p:cNvPicPr preferRelativeResize="0"/>
          <p:nvPr/>
        </p:nvPicPr>
        <p:blipFill rotWithShape="1">
          <a:blip r:embed="rId4">
            <a:alphaModFix/>
          </a:blip>
          <a:srcRect b="8265" l="29566" r="27689" t="9075"/>
          <a:stretch/>
        </p:blipFill>
        <p:spPr>
          <a:xfrm>
            <a:off x="4690125" y="1077975"/>
            <a:ext cx="3908700" cy="3504425"/>
          </a:xfrm>
          <a:prstGeom prst="rect">
            <a:avLst/>
          </a:prstGeom>
          <a:noFill/>
          <a:ln>
            <a:noFill/>
          </a:ln>
          <a:effectLst>
            <a:outerShdw blurRad="57150" rotWithShape="0" algn="bl" dir="5400000" dist="19050">
              <a:srgbClr val="000000">
                <a:alpha val="50000"/>
              </a:srgbClr>
            </a:outerShdw>
          </a:effectLst>
        </p:spPr>
      </p:pic>
      <p:sp>
        <p:nvSpPr>
          <p:cNvPr id="1183" name="Google Shape;1183;p53"/>
          <p:cNvSpPr/>
          <p:nvPr/>
        </p:nvSpPr>
        <p:spPr>
          <a:xfrm>
            <a:off x="3899175" y="422060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184" name="Google Shape;1184;p53"/>
          <p:cNvSpPr/>
          <p:nvPr/>
        </p:nvSpPr>
        <p:spPr>
          <a:xfrm>
            <a:off x="6218913" y="318087"/>
            <a:ext cx="2808972" cy="10614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Distanza media tra i nodi:</a:t>
            </a: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Nel 2010 è </a:t>
            </a:r>
            <a:r>
              <a:rPr b="1" lang="en" sz="1200">
                <a:solidFill>
                  <a:schemeClr val="dk1"/>
                </a:solidFill>
                <a:latin typeface="Calibri"/>
                <a:ea typeface="Calibri"/>
                <a:cs typeface="Calibri"/>
                <a:sym typeface="Calibri"/>
              </a:rPr>
              <a:t>2,11</a:t>
            </a: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Nel 2020 è </a:t>
            </a:r>
            <a:r>
              <a:rPr b="1" lang="en" sz="1200">
                <a:solidFill>
                  <a:schemeClr val="dk1"/>
                </a:solidFill>
                <a:latin typeface="Calibri"/>
                <a:ea typeface="Calibri"/>
                <a:cs typeface="Calibri"/>
                <a:sym typeface="Calibri"/>
              </a:rPr>
              <a:t>2,01</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endParaRPr>
          </a:p>
        </p:txBody>
      </p:sp>
      <p:sp>
        <p:nvSpPr>
          <p:cNvPr id="1185" name="Google Shape;1185;p53"/>
          <p:cNvSpPr txBox="1"/>
          <p:nvPr/>
        </p:nvSpPr>
        <p:spPr>
          <a:xfrm>
            <a:off x="1181725" y="4850425"/>
            <a:ext cx="78462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Il diametro rappresenta la più lunga distanza geodetica della rete, ovvero il più lungo dei percorsi più corti della rete.</a:t>
            </a:r>
            <a:endParaRPr>
              <a:latin typeface="Calibri"/>
              <a:ea typeface="Calibri"/>
              <a:cs typeface="Calibri"/>
              <a:sym typeface="Calibri"/>
            </a:endParaRPr>
          </a:p>
        </p:txBody>
      </p:sp>
      <p:sp>
        <p:nvSpPr>
          <p:cNvPr id="1186" name="Google Shape;118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7" name="Google Shape;1187;p53"/>
          <p:cNvSpPr txBox="1"/>
          <p:nvPr/>
        </p:nvSpPr>
        <p:spPr>
          <a:xfrm>
            <a:off x="603000" y="4582400"/>
            <a:ext cx="79380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ALC (Alicante Airport) - ORN (Oran Ahmed Ben Bella Apt) - ALG (Algiers) - GHA (Ghardaia) - VVZ (Illizi)</a:t>
            </a:r>
            <a:endParaRPr>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54"/>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txBox="1"/>
          <p:nvPr>
            <p:ph type="ctrTitle"/>
          </p:nvPr>
        </p:nvSpPr>
        <p:spPr>
          <a:xfrm>
            <a:off x="618825" y="411675"/>
            <a:ext cx="6192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Diametro della rete: 4</a:t>
            </a:r>
            <a:endParaRPr b="1">
              <a:latin typeface="Calibri"/>
              <a:ea typeface="Calibri"/>
              <a:cs typeface="Calibri"/>
              <a:sym typeface="Calibri"/>
            </a:endParaRPr>
          </a:p>
        </p:txBody>
      </p:sp>
      <p:sp>
        <p:nvSpPr>
          <p:cNvPr id="1194" name="Google Shape;1194;p54"/>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5" name="Google Shape;1195;p54"/>
          <p:cNvPicPr preferRelativeResize="0"/>
          <p:nvPr/>
        </p:nvPicPr>
        <p:blipFill rotWithShape="1">
          <a:blip r:embed="rId3">
            <a:alphaModFix/>
          </a:blip>
          <a:srcRect b="2075" l="25708" r="21535" t="0"/>
          <a:stretch/>
        </p:blipFill>
        <p:spPr>
          <a:xfrm>
            <a:off x="597375" y="1063525"/>
            <a:ext cx="3908698" cy="3686324"/>
          </a:xfrm>
          <a:prstGeom prst="rect">
            <a:avLst/>
          </a:prstGeom>
          <a:noFill/>
          <a:ln>
            <a:noFill/>
          </a:ln>
          <a:effectLst>
            <a:outerShdw blurRad="57150" rotWithShape="0" algn="bl" dir="5400000" dist="19050">
              <a:srgbClr val="000000">
                <a:alpha val="50000"/>
              </a:srgbClr>
            </a:outerShdw>
          </a:effectLst>
        </p:spPr>
      </p:pic>
      <p:pic>
        <p:nvPicPr>
          <p:cNvPr id="1196" name="Google Shape;1196;p54"/>
          <p:cNvPicPr preferRelativeResize="0"/>
          <p:nvPr/>
        </p:nvPicPr>
        <p:blipFill rotWithShape="1">
          <a:blip r:embed="rId4">
            <a:alphaModFix/>
          </a:blip>
          <a:srcRect b="9893" l="29502" r="27753" t="7455"/>
          <a:stretch/>
        </p:blipFill>
        <p:spPr>
          <a:xfrm>
            <a:off x="4690125" y="1063525"/>
            <a:ext cx="3908700" cy="3686325"/>
          </a:xfrm>
          <a:prstGeom prst="rect">
            <a:avLst/>
          </a:prstGeom>
          <a:noFill/>
          <a:ln>
            <a:noFill/>
          </a:ln>
          <a:effectLst>
            <a:outerShdw blurRad="57150" rotWithShape="0" algn="bl" dir="5400000" dist="19050">
              <a:srgbClr val="000000">
                <a:alpha val="50000"/>
              </a:srgbClr>
            </a:outerShdw>
          </a:effectLst>
        </p:spPr>
      </p:pic>
      <p:sp>
        <p:nvSpPr>
          <p:cNvPr id="1197" name="Google Shape;1197;p54"/>
          <p:cNvSpPr/>
          <p:nvPr/>
        </p:nvSpPr>
        <p:spPr>
          <a:xfrm>
            <a:off x="3899175" y="43880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198" name="Google Shape;1198;p54"/>
          <p:cNvSpPr/>
          <p:nvPr/>
        </p:nvSpPr>
        <p:spPr>
          <a:xfrm>
            <a:off x="6218913" y="318087"/>
            <a:ext cx="2808972" cy="10614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Distanza media tra i nodi:</a:t>
            </a: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Nel 2010 è </a:t>
            </a:r>
            <a:r>
              <a:rPr b="1" lang="en" sz="1200">
                <a:solidFill>
                  <a:schemeClr val="dk1"/>
                </a:solidFill>
                <a:latin typeface="Calibri"/>
                <a:ea typeface="Calibri"/>
                <a:cs typeface="Calibri"/>
                <a:sym typeface="Calibri"/>
              </a:rPr>
              <a:t>2,11</a:t>
            </a: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Nel 2020 è </a:t>
            </a:r>
            <a:r>
              <a:rPr b="1" lang="en" sz="1200">
                <a:solidFill>
                  <a:schemeClr val="dk1"/>
                </a:solidFill>
                <a:latin typeface="Calibri"/>
                <a:ea typeface="Calibri"/>
                <a:cs typeface="Calibri"/>
                <a:sym typeface="Calibri"/>
              </a:rPr>
              <a:t>2,01</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endParaRPr>
          </a:p>
        </p:txBody>
      </p:sp>
      <p:sp>
        <p:nvSpPr>
          <p:cNvPr id="1199" name="Google Shape;119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0" name="Google Shape;1200;p54"/>
          <p:cNvSpPr txBox="1"/>
          <p:nvPr/>
        </p:nvSpPr>
        <p:spPr>
          <a:xfrm>
            <a:off x="603000" y="4728100"/>
            <a:ext cx="79380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ALC (Alicante Airport) - ORN (Oran Ahmed Ben Bella Apt) - ALG (Algiers) - GHA (Ghardaia) - VVZ (Illizi)</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55"/>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Indice - Reciprocità</a:t>
            </a:r>
            <a:endParaRPr b="1">
              <a:latin typeface="Calibri"/>
              <a:ea typeface="Calibri"/>
              <a:cs typeface="Calibri"/>
              <a:sym typeface="Calibri"/>
            </a:endParaRPr>
          </a:p>
        </p:txBody>
      </p:sp>
      <p:sp>
        <p:nvSpPr>
          <p:cNvPr id="1206" name="Google Shape;1206;p55"/>
          <p:cNvSpPr/>
          <p:nvPr/>
        </p:nvSpPr>
        <p:spPr>
          <a:xfrm>
            <a:off x="6893278" y="1493130"/>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07" name="Google Shape;1207;p55"/>
          <p:cNvSpPr/>
          <p:nvPr/>
        </p:nvSpPr>
        <p:spPr>
          <a:xfrm>
            <a:off x="7477578" y="1348975"/>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08" name="Google Shape;1208;p55"/>
          <p:cNvSpPr/>
          <p:nvPr/>
        </p:nvSpPr>
        <p:spPr>
          <a:xfrm>
            <a:off x="1629996" y="1349900"/>
            <a:ext cx="5316340"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09" name="Google Shape;1209;p55"/>
          <p:cNvSpPr/>
          <p:nvPr/>
        </p:nvSpPr>
        <p:spPr>
          <a:xfrm flipH="1">
            <a:off x="1172803" y="2676618"/>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0" name="Google Shape;1210;p55"/>
          <p:cNvSpPr/>
          <p:nvPr/>
        </p:nvSpPr>
        <p:spPr>
          <a:xfrm flipH="1">
            <a:off x="262311" y="2532463"/>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1" name="Google Shape;1211;p55"/>
          <p:cNvSpPr/>
          <p:nvPr/>
        </p:nvSpPr>
        <p:spPr>
          <a:xfrm flipH="1">
            <a:off x="1746886" y="2533375"/>
            <a:ext cx="3864213"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2" name="Google Shape;1212;p55"/>
          <p:cNvSpPr/>
          <p:nvPr/>
        </p:nvSpPr>
        <p:spPr>
          <a:xfrm>
            <a:off x="6818628" y="3859380"/>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3" name="Google Shape;1213;p55"/>
          <p:cNvSpPr/>
          <p:nvPr/>
        </p:nvSpPr>
        <p:spPr>
          <a:xfrm>
            <a:off x="7402928" y="3715225"/>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4" name="Google Shape;1214;p55"/>
          <p:cNvSpPr/>
          <p:nvPr/>
        </p:nvSpPr>
        <p:spPr>
          <a:xfrm>
            <a:off x="2571751" y="3716150"/>
            <a:ext cx="4283260"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5" name="Google Shape;1215;p55"/>
          <p:cNvSpPr txBox="1"/>
          <p:nvPr>
            <p:ph idx="4294967295" type="ctrTitle"/>
          </p:nvPr>
        </p:nvSpPr>
        <p:spPr>
          <a:xfrm flipH="1">
            <a:off x="1850904" y="2654240"/>
            <a:ext cx="1101900" cy="6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600">
                <a:solidFill>
                  <a:schemeClr val="accent1"/>
                </a:solidFill>
                <a:latin typeface="Calibri"/>
                <a:ea typeface="Calibri"/>
                <a:cs typeface="Calibri"/>
                <a:sym typeface="Calibri"/>
              </a:rPr>
              <a:t>Reciprocità</a:t>
            </a:r>
            <a:endParaRPr i="0" sz="1600" u="none" cap="none" strike="noStrike">
              <a:solidFill>
                <a:schemeClr val="accent1"/>
              </a:solidFill>
              <a:latin typeface="Calibri"/>
              <a:ea typeface="Calibri"/>
              <a:cs typeface="Calibri"/>
              <a:sym typeface="Calibri"/>
            </a:endParaRPr>
          </a:p>
        </p:txBody>
      </p:sp>
      <p:sp>
        <p:nvSpPr>
          <p:cNvPr id="1216" name="Google Shape;1216;p55"/>
          <p:cNvSpPr/>
          <p:nvPr/>
        </p:nvSpPr>
        <p:spPr>
          <a:xfrm flipH="1">
            <a:off x="-97"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17" name="Google Shape;1217;p55"/>
          <p:cNvSpPr txBox="1"/>
          <p:nvPr>
            <p:ph idx="4294967295" type="subTitle"/>
          </p:nvPr>
        </p:nvSpPr>
        <p:spPr>
          <a:xfrm flipH="1">
            <a:off x="2482200" y="1408113"/>
            <a:ext cx="4167900" cy="8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Indica la percentuale di collegamenti bidirezionali all’interno del network, disponibili quindi in entrambe le direzioni.</a:t>
            </a:r>
            <a:endParaRPr sz="1300">
              <a:latin typeface="Calibri"/>
              <a:ea typeface="Calibri"/>
              <a:cs typeface="Calibri"/>
              <a:sym typeface="Calibri"/>
            </a:endParaRPr>
          </a:p>
        </p:txBody>
      </p:sp>
      <p:sp>
        <p:nvSpPr>
          <p:cNvPr id="1218" name="Google Shape;1218;p55"/>
          <p:cNvSpPr txBox="1"/>
          <p:nvPr>
            <p:ph idx="4294967295" type="subTitle"/>
          </p:nvPr>
        </p:nvSpPr>
        <p:spPr>
          <a:xfrm flipH="1">
            <a:off x="3047221" y="2676600"/>
            <a:ext cx="1212300" cy="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2010</a:t>
            </a:r>
            <a:r>
              <a:rPr lang="en" sz="1400">
                <a:latin typeface="Calibri"/>
                <a:ea typeface="Calibri"/>
                <a:cs typeface="Calibri"/>
                <a:sym typeface="Calibri"/>
              </a:rPr>
              <a:t>: 95,52%</a:t>
            </a:r>
            <a:endParaRPr sz="14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2020</a:t>
            </a:r>
            <a:r>
              <a:rPr lang="en" sz="1400">
                <a:latin typeface="Calibri"/>
                <a:ea typeface="Calibri"/>
                <a:cs typeface="Calibri"/>
                <a:sym typeface="Calibri"/>
              </a:rPr>
              <a:t>: 99,08%</a:t>
            </a:r>
            <a:endParaRPr sz="1400">
              <a:latin typeface="Calibri"/>
              <a:ea typeface="Calibri"/>
              <a:cs typeface="Calibri"/>
              <a:sym typeface="Calibri"/>
            </a:endParaRPr>
          </a:p>
        </p:txBody>
      </p:sp>
      <p:sp>
        <p:nvSpPr>
          <p:cNvPr id="1219" name="Google Shape;1219;p55"/>
          <p:cNvSpPr txBox="1"/>
          <p:nvPr>
            <p:ph idx="4294967295" type="subTitle"/>
          </p:nvPr>
        </p:nvSpPr>
        <p:spPr>
          <a:xfrm flipH="1">
            <a:off x="4154875" y="2740150"/>
            <a:ext cx="11019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400">
                <a:latin typeface="Calibri"/>
                <a:ea typeface="Calibri"/>
                <a:cs typeface="Calibri"/>
                <a:sym typeface="Calibri"/>
              </a:rPr>
              <a:t>Δ = </a:t>
            </a:r>
            <a:r>
              <a:rPr lang="en" sz="1400">
                <a:solidFill>
                  <a:srgbClr val="38761D"/>
                </a:solidFill>
                <a:latin typeface="Calibri"/>
                <a:ea typeface="Calibri"/>
                <a:cs typeface="Calibri"/>
                <a:sym typeface="Calibri"/>
              </a:rPr>
              <a:t>+3,56%</a:t>
            </a:r>
            <a:endParaRPr sz="1400">
              <a:solidFill>
                <a:srgbClr val="38761D"/>
              </a:solidFill>
              <a:latin typeface="Calibri"/>
              <a:ea typeface="Calibri"/>
              <a:cs typeface="Calibri"/>
              <a:sym typeface="Calibri"/>
            </a:endParaRPr>
          </a:p>
        </p:txBody>
      </p:sp>
      <p:sp>
        <p:nvSpPr>
          <p:cNvPr id="1220" name="Google Shape;1220;p55"/>
          <p:cNvSpPr txBox="1"/>
          <p:nvPr>
            <p:ph idx="4294967295" type="subTitle"/>
          </p:nvPr>
        </p:nvSpPr>
        <p:spPr>
          <a:xfrm flipH="1">
            <a:off x="3223875" y="3769175"/>
            <a:ext cx="3394500" cy="8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Dal 2010 al 2020 si ha avuto un aumento di reciprocità coerente con la crescita del network e la nascita di nuove rotte.</a:t>
            </a:r>
            <a:endParaRPr sz="1300">
              <a:latin typeface="Calibri"/>
              <a:ea typeface="Calibri"/>
              <a:cs typeface="Calibri"/>
              <a:sym typeface="Calibri"/>
            </a:endParaRPr>
          </a:p>
        </p:txBody>
      </p:sp>
      <p:sp>
        <p:nvSpPr>
          <p:cNvPr id="1221" name="Google Shape;1221;p55"/>
          <p:cNvSpPr/>
          <p:nvPr/>
        </p:nvSpPr>
        <p:spPr>
          <a:xfrm flipH="1">
            <a:off x="5216178" y="2676568"/>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22" name="Google Shape;1222;p55"/>
          <p:cNvSpPr/>
          <p:nvPr/>
        </p:nvSpPr>
        <p:spPr>
          <a:xfrm flipH="1">
            <a:off x="5611065" y="2533550"/>
            <a:ext cx="3097309" cy="887123"/>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p:txBody>
      </p:sp>
      <p:sp>
        <p:nvSpPr>
          <p:cNvPr id="1223" name="Google Shape;1223;p55"/>
          <p:cNvSpPr txBox="1"/>
          <p:nvPr/>
        </p:nvSpPr>
        <p:spPr>
          <a:xfrm>
            <a:off x="5815125" y="2535600"/>
            <a:ext cx="26856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Nel 2010, </a:t>
            </a:r>
            <a:r>
              <a:rPr b="1" lang="en" sz="1100">
                <a:solidFill>
                  <a:schemeClr val="dk1"/>
                </a:solidFill>
                <a:latin typeface="Calibri"/>
                <a:ea typeface="Calibri"/>
                <a:cs typeface="Calibri"/>
                <a:sym typeface="Calibri"/>
              </a:rPr>
              <a:t>96 </a:t>
            </a:r>
            <a:r>
              <a:rPr lang="en" sz="1100">
                <a:solidFill>
                  <a:schemeClr val="dk1"/>
                </a:solidFill>
                <a:latin typeface="Calibri"/>
                <a:ea typeface="Calibri"/>
                <a:cs typeface="Calibri"/>
                <a:sym typeface="Calibri"/>
              </a:rPr>
              <a:t>collegamenti simmetrici, </a:t>
            </a:r>
            <a:endParaRPr sz="11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rPr b="1" lang="en" sz="1100">
                <a:solidFill>
                  <a:schemeClr val="dk1"/>
                </a:solidFill>
                <a:latin typeface="Calibri"/>
                <a:ea typeface="Calibri"/>
                <a:cs typeface="Calibri"/>
                <a:sym typeface="Calibri"/>
              </a:rPr>
              <a:t>9 </a:t>
            </a:r>
            <a:r>
              <a:rPr lang="en" sz="1100">
                <a:solidFill>
                  <a:schemeClr val="dk1"/>
                </a:solidFill>
                <a:latin typeface="Calibri"/>
                <a:ea typeface="Calibri"/>
                <a:cs typeface="Calibri"/>
                <a:sym typeface="Calibri"/>
              </a:rPr>
              <a:t>asimmetrici e </a:t>
            </a:r>
            <a:r>
              <a:rPr b="1" lang="en" sz="1100">
                <a:solidFill>
                  <a:schemeClr val="dk1"/>
                </a:solidFill>
                <a:latin typeface="Calibri"/>
                <a:ea typeface="Calibri"/>
                <a:cs typeface="Calibri"/>
                <a:sym typeface="Calibri"/>
              </a:rPr>
              <a:t>2106 </a:t>
            </a:r>
            <a:r>
              <a:rPr lang="en" sz="1100">
                <a:solidFill>
                  <a:schemeClr val="dk1"/>
                </a:solidFill>
                <a:latin typeface="Calibri"/>
                <a:ea typeface="Calibri"/>
                <a:cs typeface="Calibri"/>
                <a:sym typeface="Calibri"/>
              </a:rPr>
              <a:t>non esistenti.</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Nel 2020, </a:t>
            </a:r>
            <a:r>
              <a:rPr b="1" lang="en" sz="1100">
                <a:solidFill>
                  <a:schemeClr val="dk1"/>
                </a:solidFill>
                <a:latin typeface="Calibri"/>
                <a:ea typeface="Calibri"/>
                <a:cs typeface="Calibri"/>
                <a:sym typeface="Calibri"/>
              </a:rPr>
              <a:t>163 </a:t>
            </a:r>
            <a:r>
              <a:rPr lang="en" sz="1100">
                <a:solidFill>
                  <a:schemeClr val="dk1"/>
                </a:solidFill>
                <a:latin typeface="Calibri"/>
                <a:ea typeface="Calibri"/>
                <a:cs typeface="Calibri"/>
                <a:sym typeface="Calibri"/>
              </a:rPr>
              <a:t>collegamenti simmetrici, </a:t>
            </a:r>
            <a:endParaRPr sz="11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rPr b="1" lang="en" sz="1100">
                <a:solidFill>
                  <a:schemeClr val="dk1"/>
                </a:solidFill>
                <a:latin typeface="Calibri"/>
                <a:ea typeface="Calibri"/>
                <a:cs typeface="Calibri"/>
                <a:sym typeface="Calibri"/>
              </a:rPr>
              <a:t>3 </a:t>
            </a:r>
            <a:r>
              <a:rPr lang="en" sz="1100">
                <a:solidFill>
                  <a:schemeClr val="dk1"/>
                </a:solidFill>
                <a:latin typeface="Calibri"/>
                <a:ea typeface="Calibri"/>
                <a:cs typeface="Calibri"/>
                <a:sym typeface="Calibri"/>
              </a:rPr>
              <a:t>asimmetrici e </a:t>
            </a:r>
            <a:r>
              <a:rPr b="1" lang="en" sz="1100">
                <a:solidFill>
                  <a:schemeClr val="dk1"/>
                </a:solidFill>
                <a:latin typeface="Calibri"/>
                <a:ea typeface="Calibri"/>
                <a:cs typeface="Calibri"/>
                <a:sym typeface="Calibri"/>
              </a:rPr>
              <a:t>2462 </a:t>
            </a:r>
            <a:r>
              <a:rPr lang="en" sz="1100">
                <a:solidFill>
                  <a:schemeClr val="dk1"/>
                </a:solidFill>
                <a:latin typeface="Calibri"/>
                <a:ea typeface="Calibri"/>
                <a:cs typeface="Calibri"/>
                <a:sym typeface="Calibri"/>
              </a:rPr>
              <a:t>non esistenti.</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p>
        </p:txBody>
      </p:sp>
      <p:sp>
        <p:nvSpPr>
          <p:cNvPr id="1224" name="Google Shape;122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6"/>
          <p:cNvSpPr/>
          <p:nvPr/>
        </p:nvSpPr>
        <p:spPr>
          <a:xfrm>
            <a:off x="1914925" y="3716150"/>
            <a:ext cx="4940099" cy="1269596"/>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0" name="Google Shape;1230;p5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Indice - Densità</a:t>
            </a:r>
            <a:endParaRPr b="1">
              <a:latin typeface="Calibri"/>
              <a:ea typeface="Calibri"/>
              <a:cs typeface="Calibri"/>
              <a:sym typeface="Calibri"/>
            </a:endParaRPr>
          </a:p>
        </p:txBody>
      </p:sp>
      <p:sp>
        <p:nvSpPr>
          <p:cNvPr id="1231" name="Google Shape;1231;p56"/>
          <p:cNvSpPr/>
          <p:nvPr/>
        </p:nvSpPr>
        <p:spPr>
          <a:xfrm>
            <a:off x="6893278" y="1493130"/>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2" name="Google Shape;1232;p56"/>
          <p:cNvSpPr/>
          <p:nvPr/>
        </p:nvSpPr>
        <p:spPr>
          <a:xfrm>
            <a:off x="7477578" y="1348975"/>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3" name="Google Shape;1233;p56"/>
          <p:cNvSpPr/>
          <p:nvPr/>
        </p:nvSpPr>
        <p:spPr>
          <a:xfrm>
            <a:off x="1629996" y="1349900"/>
            <a:ext cx="5316340"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4" name="Google Shape;1234;p56"/>
          <p:cNvSpPr/>
          <p:nvPr/>
        </p:nvSpPr>
        <p:spPr>
          <a:xfrm flipH="1">
            <a:off x="1630003" y="2676618"/>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5" name="Google Shape;1235;p56"/>
          <p:cNvSpPr/>
          <p:nvPr/>
        </p:nvSpPr>
        <p:spPr>
          <a:xfrm flipH="1">
            <a:off x="719511" y="2532463"/>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6" name="Google Shape;1236;p56"/>
          <p:cNvSpPr/>
          <p:nvPr/>
        </p:nvSpPr>
        <p:spPr>
          <a:xfrm flipH="1">
            <a:off x="2204086" y="2533375"/>
            <a:ext cx="3864213"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7" name="Google Shape;1237;p56"/>
          <p:cNvSpPr/>
          <p:nvPr/>
        </p:nvSpPr>
        <p:spPr>
          <a:xfrm>
            <a:off x="6818628" y="4087980"/>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8" name="Google Shape;1238;p56"/>
          <p:cNvSpPr/>
          <p:nvPr/>
        </p:nvSpPr>
        <p:spPr>
          <a:xfrm>
            <a:off x="7402928" y="3943825"/>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39" name="Google Shape;1239;p56"/>
          <p:cNvSpPr/>
          <p:nvPr/>
        </p:nvSpPr>
        <p:spPr>
          <a:xfrm flipH="1">
            <a:off x="-97"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40" name="Google Shape;1240;p56"/>
          <p:cNvSpPr txBox="1"/>
          <p:nvPr>
            <p:ph idx="4294967295" type="ctrTitle"/>
          </p:nvPr>
        </p:nvSpPr>
        <p:spPr>
          <a:xfrm>
            <a:off x="2365709" y="2654238"/>
            <a:ext cx="1101900" cy="6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600">
                <a:solidFill>
                  <a:schemeClr val="accent1"/>
                </a:solidFill>
                <a:latin typeface="Calibri"/>
                <a:ea typeface="Calibri"/>
                <a:cs typeface="Calibri"/>
                <a:sym typeface="Calibri"/>
              </a:rPr>
              <a:t>Densità</a:t>
            </a:r>
            <a:endParaRPr i="0" sz="1600" u="none" cap="none" strike="noStrike">
              <a:solidFill>
                <a:schemeClr val="accent1"/>
              </a:solidFill>
              <a:latin typeface="Calibri"/>
              <a:ea typeface="Calibri"/>
              <a:cs typeface="Calibri"/>
              <a:sym typeface="Calibri"/>
            </a:endParaRPr>
          </a:p>
        </p:txBody>
      </p:sp>
      <p:sp>
        <p:nvSpPr>
          <p:cNvPr id="1241" name="Google Shape;1241;p56"/>
          <p:cNvSpPr txBox="1"/>
          <p:nvPr>
            <p:ph idx="4294967295" type="subTitle"/>
          </p:nvPr>
        </p:nvSpPr>
        <p:spPr>
          <a:xfrm flipH="1">
            <a:off x="3467588" y="2676588"/>
            <a:ext cx="1101900" cy="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2010</a:t>
            </a:r>
            <a:r>
              <a:rPr lang="en" sz="1400">
                <a:latin typeface="Calibri"/>
                <a:ea typeface="Calibri"/>
                <a:cs typeface="Calibri"/>
                <a:sym typeface="Calibri"/>
              </a:rPr>
              <a:t>: 4,54%</a:t>
            </a:r>
            <a:endParaRPr sz="14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2020</a:t>
            </a:r>
            <a:r>
              <a:rPr lang="en" sz="1400">
                <a:latin typeface="Calibri"/>
                <a:ea typeface="Calibri"/>
                <a:cs typeface="Calibri"/>
                <a:sym typeface="Calibri"/>
              </a:rPr>
              <a:t>: 6,25% </a:t>
            </a:r>
            <a:endParaRPr sz="1400">
              <a:latin typeface="Calibri"/>
              <a:ea typeface="Calibri"/>
              <a:cs typeface="Calibri"/>
              <a:sym typeface="Calibri"/>
            </a:endParaRPr>
          </a:p>
        </p:txBody>
      </p:sp>
      <p:sp>
        <p:nvSpPr>
          <p:cNvPr id="1242" name="Google Shape;1242;p56"/>
          <p:cNvSpPr txBox="1"/>
          <p:nvPr>
            <p:ph idx="4294967295" type="subTitle"/>
          </p:nvPr>
        </p:nvSpPr>
        <p:spPr>
          <a:xfrm flipH="1">
            <a:off x="4617613" y="2786775"/>
            <a:ext cx="11019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400">
                <a:latin typeface="Calibri"/>
                <a:ea typeface="Calibri"/>
                <a:cs typeface="Calibri"/>
                <a:sym typeface="Calibri"/>
              </a:rPr>
              <a:t>Δ = </a:t>
            </a:r>
            <a:r>
              <a:rPr lang="en" sz="1400">
                <a:solidFill>
                  <a:srgbClr val="38761D"/>
                </a:solidFill>
                <a:latin typeface="Calibri"/>
                <a:ea typeface="Calibri"/>
                <a:cs typeface="Calibri"/>
                <a:sym typeface="Calibri"/>
              </a:rPr>
              <a:t>+1,71%</a:t>
            </a:r>
            <a:endParaRPr sz="1400">
              <a:solidFill>
                <a:srgbClr val="38761D"/>
              </a:solidFill>
              <a:latin typeface="Calibri"/>
              <a:ea typeface="Calibri"/>
              <a:cs typeface="Calibri"/>
              <a:sym typeface="Calibri"/>
            </a:endParaRPr>
          </a:p>
        </p:txBody>
      </p:sp>
      <p:sp>
        <p:nvSpPr>
          <p:cNvPr id="1243" name="Google Shape;1243;p56"/>
          <p:cNvSpPr txBox="1"/>
          <p:nvPr>
            <p:ph idx="4294967295" type="subTitle"/>
          </p:nvPr>
        </p:nvSpPr>
        <p:spPr>
          <a:xfrm flipH="1">
            <a:off x="2381850" y="1385225"/>
            <a:ext cx="4118700" cy="8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Indica la densità di collegamenti nel network, ovvero il rapporto tra il numero di collegamenti esistenti rispetto al numero di tutti quelli possibili.</a:t>
            </a:r>
            <a:endParaRPr sz="1300">
              <a:latin typeface="Calibri"/>
              <a:ea typeface="Calibri"/>
              <a:cs typeface="Calibri"/>
              <a:sym typeface="Calibri"/>
            </a:endParaRPr>
          </a:p>
        </p:txBody>
      </p:sp>
      <p:sp>
        <p:nvSpPr>
          <p:cNvPr id="1244" name="Google Shape;1244;p56"/>
          <p:cNvSpPr txBox="1"/>
          <p:nvPr>
            <p:ph idx="4294967295" type="subTitle"/>
          </p:nvPr>
        </p:nvSpPr>
        <p:spPr>
          <a:xfrm flipH="1">
            <a:off x="2409300" y="3678050"/>
            <a:ext cx="4325400" cy="13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Dal 2010 al 2020 si ha avuto un aumento di densità indicante la nascita di nuove rotte e quindi l’incremento della dimensione del network. Il valore risulta essere comunque basso tipico di una struttura </a:t>
            </a:r>
            <a:r>
              <a:rPr b="1" lang="en" sz="1300">
                <a:latin typeface="Calibri"/>
                <a:ea typeface="Calibri"/>
                <a:cs typeface="Calibri"/>
                <a:sym typeface="Calibri"/>
              </a:rPr>
              <a:t>Hub&amp;Spoke</a:t>
            </a:r>
            <a:r>
              <a:rPr lang="en" sz="1300">
                <a:latin typeface="Calibri"/>
                <a:ea typeface="Calibri"/>
                <a:cs typeface="Calibri"/>
                <a:sym typeface="Calibri"/>
              </a:rPr>
              <a:t>. Il 100% lo si avrebbe per una rete in cui ciascuna coppia di nodi è collegata direttamente.</a:t>
            </a:r>
            <a:endParaRPr sz="1300">
              <a:latin typeface="Calibri"/>
              <a:ea typeface="Calibri"/>
              <a:cs typeface="Calibri"/>
              <a:sym typeface="Calibri"/>
            </a:endParaRPr>
          </a:p>
        </p:txBody>
      </p:sp>
      <p:pic>
        <p:nvPicPr>
          <p:cNvPr id="1245" name="Google Shape;1245;p56"/>
          <p:cNvPicPr preferRelativeResize="0"/>
          <p:nvPr/>
        </p:nvPicPr>
        <p:blipFill>
          <a:blip r:embed="rId3">
            <a:alphaModFix/>
          </a:blip>
          <a:stretch>
            <a:fillRect/>
          </a:stretch>
        </p:blipFill>
        <p:spPr>
          <a:xfrm>
            <a:off x="4569493" y="311151"/>
            <a:ext cx="1950257" cy="7788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246" name="Google Shape;1246;p56"/>
          <p:cNvPicPr preferRelativeResize="0"/>
          <p:nvPr/>
        </p:nvPicPr>
        <p:blipFill rotWithShape="1">
          <a:blip r:embed="rId4">
            <a:alphaModFix/>
          </a:blip>
          <a:srcRect b="4379" l="2912" r="0" t="4388"/>
          <a:stretch/>
        </p:blipFill>
        <p:spPr>
          <a:xfrm>
            <a:off x="6734701" y="311150"/>
            <a:ext cx="1829599" cy="7788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247" name="Google Shape;124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57"/>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Indice - Transitività</a:t>
            </a:r>
            <a:endParaRPr b="1">
              <a:latin typeface="Calibri"/>
              <a:ea typeface="Calibri"/>
              <a:cs typeface="Calibri"/>
              <a:sym typeface="Calibri"/>
            </a:endParaRPr>
          </a:p>
        </p:txBody>
      </p:sp>
      <p:sp>
        <p:nvSpPr>
          <p:cNvPr id="1253" name="Google Shape;1253;p57"/>
          <p:cNvSpPr/>
          <p:nvPr/>
        </p:nvSpPr>
        <p:spPr>
          <a:xfrm>
            <a:off x="6893278" y="1493130"/>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4" name="Google Shape;1254;p57"/>
          <p:cNvSpPr/>
          <p:nvPr/>
        </p:nvSpPr>
        <p:spPr>
          <a:xfrm>
            <a:off x="7477578" y="1348975"/>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5" name="Google Shape;1255;p57"/>
          <p:cNvSpPr/>
          <p:nvPr/>
        </p:nvSpPr>
        <p:spPr>
          <a:xfrm>
            <a:off x="1629996" y="1349900"/>
            <a:ext cx="5316340"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6" name="Google Shape;1256;p57"/>
          <p:cNvSpPr/>
          <p:nvPr/>
        </p:nvSpPr>
        <p:spPr>
          <a:xfrm flipH="1">
            <a:off x="1630003" y="2676618"/>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7" name="Google Shape;1257;p57"/>
          <p:cNvSpPr/>
          <p:nvPr/>
        </p:nvSpPr>
        <p:spPr>
          <a:xfrm flipH="1">
            <a:off x="719511" y="2532463"/>
            <a:ext cx="953283" cy="888271"/>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8" name="Google Shape;1258;p57"/>
          <p:cNvSpPr/>
          <p:nvPr/>
        </p:nvSpPr>
        <p:spPr>
          <a:xfrm flipH="1">
            <a:off x="2204086" y="2533375"/>
            <a:ext cx="3864213" cy="887144"/>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59" name="Google Shape;1259;p57"/>
          <p:cNvSpPr/>
          <p:nvPr/>
        </p:nvSpPr>
        <p:spPr>
          <a:xfrm>
            <a:off x="6881378" y="3949855"/>
            <a:ext cx="627093" cy="600064"/>
          </a:xfrm>
          <a:custGeom>
            <a:rect b="b" l="l" r="r" t="t"/>
            <a:pathLst>
              <a:path extrusionOk="0" h="5861" w="6125">
                <a:moveTo>
                  <a:pt x="123" y="0"/>
                </a:moveTo>
                <a:cubicBezTo>
                  <a:pt x="92" y="0"/>
                  <a:pt x="63" y="16"/>
                  <a:pt x="47" y="47"/>
                </a:cubicBezTo>
                <a:cubicBezTo>
                  <a:pt x="18" y="88"/>
                  <a:pt x="35" y="147"/>
                  <a:pt x="82" y="171"/>
                </a:cubicBezTo>
                <a:lnTo>
                  <a:pt x="4996" y="2927"/>
                </a:lnTo>
                <a:lnTo>
                  <a:pt x="82" y="5690"/>
                </a:lnTo>
                <a:cubicBezTo>
                  <a:pt x="0" y="5731"/>
                  <a:pt x="30" y="5860"/>
                  <a:pt x="129" y="5860"/>
                </a:cubicBezTo>
                <a:cubicBezTo>
                  <a:pt x="141" y="5860"/>
                  <a:pt x="159" y="5854"/>
                  <a:pt x="171" y="5849"/>
                </a:cubicBezTo>
                <a:lnTo>
                  <a:pt x="5214" y="3021"/>
                </a:lnTo>
                <a:lnTo>
                  <a:pt x="6001" y="3021"/>
                </a:lnTo>
                <a:cubicBezTo>
                  <a:pt x="6125" y="3021"/>
                  <a:pt x="6125" y="2839"/>
                  <a:pt x="6001" y="2839"/>
                </a:cubicBezTo>
                <a:lnTo>
                  <a:pt x="5208" y="2839"/>
                </a:lnTo>
                <a:lnTo>
                  <a:pt x="171" y="12"/>
                </a:lnTo>
                <a:cubicBezTo>
                  <a:pt x="155" y="4"/>
                  <a:pt x="139"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60" name="Google Shape;1260;p57"/>
          <p:cNvSpPr/>
          <p:nvPr/>
        </p:nvSpPr>
        <p:spPr>
          <a:xfrm>
            <a:off x="7472481" y="3762900"/>
            <a:ext cx="958358" cy="973968"/>
          </a:xfrm>
          <a:custGeom>
            <a:rect b="b" l="l" r="r" t="t"/>
            <a:pathLst>
              <a:path extrusionOk="0" h="8676" w="9311">
                <a:moveTo>
                  <a:pt x="3954" y="1"/>
                </a:moveTo>
                <a:cubicBezTo>
                  <a:pt x="3810" y="1"/>
                  <a:pt x="3671" y="130"/>
                  <a:pt x="3721" y="309"/>
                </a:cubicBezTo>
                <a:lnTo>
                  <a:pt x="4679" y="3689"/>
                </a:lnTo>
                <a:lnTo>
                  <a:pt x="3903" y="3689"/>
                </a:lnTo>
                <a:cubicBezTo>
                  <a:pt x="3075" y="3689"/>
                  <a:pt x="2252" y="3789"/>
                  <a:pt x="1441" y="3977"/>
                </a:cubicBezTo>
                <a:lnTo>
                  <a:pt x="770" y="2854"/>
                </a:lnTo>
                <a:cubicBezTo>
                  <a:pt x="753" y="2825"/>
                  <a:pt x="723" y="2807"/>
                  <a:pt x="688" y="2807"/>
                </a:cubicBezTo>
                <a:lnTo>
                  <a:pt x="112" y="2807"/>
                </a:lnTo>
                <a:cubicBezTo>
                  <a:pt x="48" y="2807"/>
                  <a:pt x="0" y="2872"/>
                  <a:pt x="24" y="2936"/>
                </a:cubicBezTo>
                <a:lnTo>
                  <a:pt x="400" y="3971"/>
                </a:lnTo>
                <a:lnTo>
                  <a:pt x="400" y="4218"/>
                </a:lnTo>
                <a:lnTo>
                  <a:pt x="283" y="4247"/>
                </a:lnTo>
                <a:cubicBezTo>
                  <a:pt x="241" y="4259"/>
                  <a:pt x="206" y="4294"/>
                  <a:pt x="206" y="4341"/>
                </a:cubicBezTo>
                <a:cubicBezTo>
                  <a:pt x="206" y="4382"/>
                  <a:pt x="241" y="4423"/>
                  <a:pt x="283" y="4429"/>
                </a:cubicBezTo>
                <a:lnTo>
                  <a:pt x="400" y="4459"/>
                </a:lnTo>
                <a:lnTo>
                  <a:pt x="400" y="4706"/>
                </a:lnTo>
                <a:lnTo>
                  <a:pt x="24" y="5740"/>
                </a:lnTo>
                <a:cubicBezTo>
                  <a:pt x="0" y="5805"/>
                  <a:pt x="48" y="5869"/>
                  <a:pt x="112" y="5869"/>
                </a:cubicBezTo>
                <a:lnTo>
                  <a:pt x="688" y="5869"/>
                </a:lnTo>
                <a:cubicBezTo>
                  <a:pt x="723" y="5869"/>
                  <a:pt x="753" y="5852"/>
                  <a:pt x="770" y="5822"/>
                </a:cubicBezTo>
                <a:lnTo>
                  <a:pt x="1441" y="4700"/>
                </a:lnTo>
                <a:cubicBezTo>
                  <a:pt x="2252" y="4894"/>
                  <a:pt x="3075" y="4988"/>
                  <a:pt x="3903" y="4988"/>
                </a:cubicBezTo>
                <a:lnTo>
                  <a:pt x="4679" y="4988"/>
                </a:lnTo>
                <a:lnTo>
                  <a:pt x="3721" y="8373"/>
                </a:lnTo>
                <a:cubicBezTo>
                  <a:pt x="3671" y="8548"/>
                  <a:pt x="3809" y="8676"/>
                  <a:pt x="3953" y="8676"/>
                </a:cubicBezTo>
                <a:cubicBezTo>
                  <a:pt x="4028" y="8676"/>
                  <a:pt x="4104" y="8642"/>
                  <a:pt x="4156" y="8561"/>
                </a:cubicBezTo>
                <a:lnTo>
                  <a:pt x="4914" y="7368"/>
                </a:lnTo>
                <a:lnTo>
                  <a:pt x="5532" y="7368"/>
                </a:lnTo>
                <a:cubicBezTo>
                  <a:pt x="5878" y="7368"/>
                  <a:pt x="5878" y="6839"/>
                  <a:pt x="5532" y="6839"/>
                </a:cubicBezTo>
                <a:lnTo>
                  <a:pt x="5249" y="6839"/>
                </a:lnTo>
                <a:lnTo>
                  <a:pt x="5596" y="6293"/>
                </a:lnTo>
                <a:lnTo>
                  <a:pt x="6231" y="6293"/>
                </a:lnTo>
                <a:cubicBezTo>
                  <a:pt x="6378" y="6293"/>
                  <a:pt x="6495" y="6175"/>
                  <a:pt x="6495" y="6034"/>
                </a:cubicBezTo>
                <a:cubicBezTo>
                  <a:pt x="6495" y="5887"/>
                  <a:pt x="6378" y="5769"/>
                  <a:pt x="6231" y="5769"/>
                </a:cubicBezTo>
                <a:lnTo>
                  <a:pt x="5925" y="5769"/>
                </a:lnTo>
                <a:lnTo>
                  <a:pt x="6425" y="4988"/>
                </a:lnTo>
                <a:lnTo>
                  <a:pt x="8065" y="4988"/>
                </a:lnTo>
                <a:cubicBezTo>
                  <a:pt x="8247" y="4988"/>
                  <a:pt x="8423" y="4917"/>
                  <a:pt x="8547" y="4782"/>
                </a:cubicBezTo>
                <a:lnTo>
                  <a:pt x="8564" y="4764"/>
                </a:lnTo>
                <a:lnTo>
                  <a:pt x="8935" y="4694"/>
                </a:lnTo>
                <a:cubicBezTo>
                  <a:pt x="9311" y="4611"/>
                  <a:pt x="9311" y="4071"/>
                  <a:pt x="8935" y="3983"/>
                </a:cubicBezTo>
                <a:lnTo>
                  <a:pt x="8929" y="3983"/>
                </a:lnTo>
                <a:lnTo>
                  <a:pt x="8564" y="3912"/>
                </a:lnTo>
                <a:lnTo>
                  <a:pt x="8547" y="3894"/>
                </a:lnTo>
                <a:cubicBezTo>
                  <a:pt x="8418" y="3759"/>
                  <a:pt x="8241" y="3689"/>
                  <a:pt x="8059" y="3689"/>
                </a:cubicBezTo>
                <a:lnTo>
                  <a:pt x="6419" y="3689"/>
                </a:lnTo>
                <a:lnTo>
                  <a:pt x="5925" y="2907"/>
                </a:lnTo>
                <a:lnTo>
                  <a:pt x="6225" y="2907"/>
                </a:lnTo>
                <a:cubicBezTo>
                  <a:pt x="6578" y="2907"/>
                  <a:pt x="6578" y="2384"/>
                  <a:pt x="6225" y="2384"/>
                </a:cubicBezTo>
                <a:lnTo>
                  <a:pt x="5590" y="2384"/>
                </a:lnTo>
                <a:lnTo>
                  <a:pt x="5244" y="1837"/>
                </a:lnTo>
                <a:lnTo>
                  <a:pt x="5532" y="1837"/>
                </a:lnTo>
                <a:cubicBezTo>
                  <a:pt x="5673" y="1837"/>
                  <a:pt x="5790" y="1720"/>
                  <a:pt x="5790" y="1573"/>
                </a:cubicBezTo>
                <a:cubicBezTo>
                  <a:pt x="5790" y="1432"/>
                  <a:pt x="5673" y="1314"/>
                  <a:pt x="5532" y="1314"/>
                </a:cubicBezTo>
                <a:lnTo>
                  <a:pt x="4914" y="1314"/>
                </a:lnTo>
                <a:lnTo>
                  <a:pt x="4156" y="115"/>
                </a:lnTo>
                <a:cubicBezTo>
                  <a:pt x="4104" y="35"/>
                  <a:pt x="4028" y="1"/>
                  <a:pt x="3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61" name="Google Shape;1261;p57"/>
          <p:cNvSpPr/>
          <p:nvPr/>
        </p:nvSpPr>
        <p:spPr>
          <a:xfrm>
            <a:off x="1912125" y="3716251"/>
            <a:ext cx="4969255" cy="1067268"/>
          </a:xfrm>
          <a:custGeom>
            <a:rect b="b" l="l" r="r" t="t"/>
            <a:pathLst>
              <a:path extrusionOk="0" h="8665" w="30852">
                <a:moveTo>
                  <a:pt x="585" y="0"/>
                </a:moveTo>
                <a:cubicBezTo>
                  <a:pt x="202" y="0"/>
                  <a:pt x="0" y="455"/>
                  <a:pt x="263" y="741"/>
                </a:cubicBezTo>
                <a:lnTo>
                  <a:pt x="2808" y="3556"/>
                </a:lnTo>
                <a:cubicBezTo>
                  <a:pt x="3202" y="3997"/>
                  <a:pt x="3202" y="4661"/>
                  <a:pt x="2808" y="5102"/>
                </a:cubicBezTo>
                <a:lnTo>
                  <a:pt x="263" y="7918"/>
                </a:lnTo>
                <a:cubicBezTo>
                  <a:pt x="0" y="8204"/>
                  <a:pt x="202" y="8664"/>
                  <a:pt x="585" y="8664"/>
                </a:cubicBezTo>
                <a:cubicBezTo>
                  <a:pt x="588" y="8664"/>
                  <a:pt x="590" y="8664"/>
                  <a:pt x="592" y="8664"/>
                </a:cubicBezTo>
                <a:lnTo>
                  <a:pt x="28759" y="8664"/>
                </a:lnTo>
                <a:cubicBezTo>
                  <a:pt x="29911" y="8664"/>
                  <a:pt x="30851" y="7724"/>
                  <a:pt x="30851" y="6572"/>
                </a:cubicBezTo>
                <a:lnTo>
                  <a:pt x="30851" y="2087"/>
                </a:lnTo>
                <a:cubicBezTo>
                  <a:pt x="30851" y="935"/>
                  <a:pt x="29911" y="0"/>
                  <a:pt x="28759" y="0"/>
                </a:cubicBezTo>
                <a:lnTo>
                  <a:pt x="592" y="0"/>
                </a:lnTo>
                <a:cubicBezTo>
                  <a:pt x="590" y="0"/>
                  <a:pt x="587"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62" name="Google Shape;1262;p57"/>
          <p:cNvSpPr/>
          <p:nvPr/>
        </p:nvSpPr>
        <p:spPr>
          <a:xfrm flipH="1">
            <a:off x="-97" y="3921850"/>
            <a:ext cx="2204173" cy="1221648"/>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263" name="Google Shape;1263;p57"/>
          <p:cNvSpPr txBox="1"/>
          <p:nvPr>
            <p:ph idx="4294967295" type="ctrTitle"/>
          </p:nvPr>
        </p:nvSpPr>
        <p:spPr>
          <a:xfrm>
            <a:off x="2364346" y="2648396"/>
            <a:ext cx="1101900" cy="6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lang="en" sz="1600">
                <a:solidFill>
                  <a:schemeClr val="accent1"/>
                </a:solidFill>
                <a:latin typeface="Calibri"/>
                <a:ea typeface="Calibri"/>
                <a:cs typeface="Calibri"/>
                <a:sym typeface="Calibri"/>
              </a:rPr>
              <a:t>Transitività</a:t>
            </a:r>
            <a:endParaRPr i="0" sz="1600" u="none" cap="none" strike="noStrike">
              <a:solidFill>
                <a:schemeClr val="accent1"/>
              </a:solidFill>
              <a:latin typeface="Calibri"/>
              <a:ea typeface="Calibri"/>
              <a:cs typeface="Calibri"/>
              <a:sym typeface="Calibri"/>
            </a:endParaRPr>
          </a:p>
        </p:txBody>
      </p:sp>
      <p:sp>
        <p:nvSpPr>
          <p:cNvPr id="1264" name="Google Shape;1264;p57"/>
          <p:cNvSpPr txBox="1"/>
          <p:nvPr>
            <p:ph idx="4294967295" type="subTitle"/>
          </p:nvPr>
        </p:nvSpPr>
        <p:spPr>
          <a:xfrm flipH="1">
            <a:off x="3434525" y="2648400"/>
            <a:ext cx="1212300" cy="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2010</a:t>
            </a:r>
            <a:r>
              <a:rPr lang="en" sz="1400">
                <a:latin typeface="Calibri"/>
                <a:ea typeface="Calibri"/>
                <a:cs typeface="Calibri"/>
                <a:sym typeface="Calibri"/>
              </a:rPr>
              <a:t>: 7,48%</a:t>
            </a:r>
            <a:endParaRPr sz="14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 sz="1400">
                <a:latin typeface="Calibri"/>
                <a:ea typeface="Calibri"/>
                <a:cs typeface="Calibri"/>
                <a:sym typeface="Calibri"/>
              </a:rPr>
              <a:t>2020</a:t>
            </a:r>
            <a:r>
              <a:rPr lang="en" sz="1400">
                <a:latin typeface="Calibri"/>
                <a:ea typeface="Calibri"/>
                <a:cs typeface="Calibri"/>
                <a:sym typeface="Calibri"/>
              </a:rPr>
              <a:t>: 13,22%</a:t>
            </a:r>
            <a:endParaRPr sz="1400">
              <a:latin typeface="Calibri"/>
              <a:ea typeface="Calibri"/>
              <a:cs typeface="Calibri"/>
              <a:sym typeface="Calibri"/>
            </a:endParaRPr>
          </a:p>
        </p:txBody>
      </p:sp>
      <p:sp>
        <p:nvSpPr>
          <p:cNvPr id="1265" name="Google Shape;1265;p57"/>
          <p:cNvSpPr txBox="1"/>
          <p:nvPr>
            <p:ph idx="4294967295" type="subTitle"/>
          </p:nvPr>
        </p:nvSpPr>
        <p:spPr>
          <a:xfrm flipH="1">
            <a:off x="4562625" y="2781000"/>
            <a:ext cx="11019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400">
                <a:latin typeface="Calibri"/>
                <a:ea typeface="Calibri"/>
                <a:cs typeface="Calibri"/>
                <a:sym typeface="Calibri"/>
              </a:rPr>
              <a:t>Δ = </a:t>
            </a:r>
            <a:r>
              <a:rPr lang="en" sz="1400">
                <a:solidFill>
                  <a:srgbClr val="38761D"/>
                </a:solidFill>
                <a:latin typeface="Calibri"/>
                <a:ea typeface="Calibri"/>
                <a:cs typeface="Calibri"/>
                <a:sym typeface="Calibri"/>
              </a:rPr>
              <a:t>+5,74%</a:t>
            </a:r>
            <a:endParaRPr sz="1400">
              <a:solidFill>
                <a:srgbClr val="38761D"/>
              </a:solidFill>
              <a:latin typeface="Calibri"/>
              <a:ea typeface="Calibri"/>
              <a:cs typeface="Calibri"/>
              <a:sym typeface="Calibri"/>
            </a:endParaRPr>
          </a:p>
        </p:txBody>
      </p:sp>
      <p:sp>
        <p:nvSpPr>
          <p:cNvPr id="1266" name="Google Shape;1266;p57"/>
          <p:cNvSpPr txBox="1"/>
          <p:nvPr>
            <p:ph idx="4294967295" type="subTitle"/>
          </p:nvPr>
        </p:nvSpPr>
        <p:spPr>
          <a:xfrm flipH="1">
            <a:off x="2381750" y="1400913"/>
            <a:ext cx="4351200" cy="8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Indica il numero di triplette di nodi transitive rispetto al numero totale di triplette possibili. Un più elevato valore indica un maggior grado di connettività della rete.</a:t>
            </a:r>
            <a:endParaRPr sz="1300">
              <a:latin typeface="Calibri"/>
              <a:ea typeface="Calibri"/>
              <a:cs typeface="Calibri"/>
              <a:sym typeface="Calibri"/>
            </a:endParaRPr>
          </a:p>
        </p:txBody>
      </p:sp>
      <p:sp>
        <p:nvSpPr>
          <p:cNvPr id="1267" name="Google Shape;1267;p57"/>
          <p:cNvSpPr txBox="1"/>
          <p:nvPr>
            <p:ph idx="4294967295" type="subTitle"/>
          </p:nvPr>
        </p:nvSpPr>
        <p:spPr>
          <a:xfrm flipH="1">
            <a:off x="2569025" y="3645075"/>
            <a:ext cx="4252200" cy="11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Si nota un significativo aumento della transitività della rete coerente con la sua crescita e definizione di nuove rotte. Si ha quindi un maggior grado di connettività tra i nodi.</a:t>
            </a:r>
            <a:endParaRPr sz="13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lang="en" sz="1300">
                <a:latin typeface="Calibri"/>
                <a:ea typeface="Calibri"/>
                <a:cs typeface="Calibri"/>
                <a:sym typeface="Calibri"/>
              </a:rPr>
              <a:t>Il valore è comunque molto masso come tipicamente succede per strutture prevalentemente </a:t>
            </a:r>
            <a:r>
              <a:rPr b="1" lang="en" sz="1300">
                <a:latin typeface="Calibri"/>
                <a:ea typeface="Calibri"/>
                <a:cs typeface="Calibri"/>
                <a:sym typeface="Calibri"/>
              </a:rPr>
              <a:t>Hub&amp;Spoke</a:t>
            </a:r>
            <a:r>
              <a:rPr lang="en" sz="1300">
                <a:latin typeface="Calibri"/>
                <a:ea typeface="Calibri"/>
                <a:cs typeface="Calibri"/>
                <a:sym typeface="Calibri"/>
              </a:rPr>
              <a:t>.</a:t>
            </a:r>
            <a:endParaRPr sz="1300">
              <a:latin typeface="Calibri"/>
              <a:ea typeface="Calibri"/>
              <a:cs typeface="Calibri"/>
              <a:sym typeface="Calibri"/>
            </a:endParaRPr>
          </a:p>
        </p:txBody>
      </p:sp>
      <p:pic>
        <p:nvPicPr>
          <p:cNvPr id="1268" name="Google Shape;1268;p57"/>
          <p:cNvPicPr preferRelativeResize="0"/>
          <p:nvPr/>
        </p:nvPicPr>
        <p:blipFill>
          <a:blip r:embed="rId3">
            <a:alphaModFix/>
          </a:blip>
          <a:stretch>
            <a:fillRect/>
          </a:stretch>
        </p:blipFill>
        <p:spPr>
          <a:xfrm>
            <a:off x="4840350" y="309862"/>
            <a:ext cx="3638276" cy="781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269" name="Google Shape;126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5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Indici - Transitività - Triadi</a:t>
            </a:r>
            <a:endParaRPr b="1">
              <a:latin typeface="Calibri"/>
              <a:ea typeface="Calibri"/>
              <a:cs typeface="Calibri"/>
              <a:sym typeface="Calibri"/>
            </a:endParaRPr>
          </a:p>
        </p:txBody>
      </p:sp>
      <p:sp>
        <p:nvSpPr>
          <p:cNvPr id="1275" name="Google Shape;1275;p58"/>
          <p:cNvSpPr txBox="1"/>
          <p:nvPr/>
        </p:nvSpPr>
        <p:spPr>
          <a:xfrm>
            <a:off x="618825" y="758300"/>
            <a:ext cx="7744800" cy="51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chemeClr val="dk1"/>
                </a:solidFill>
                <a:latin typeface="Calibri"/>
                <a:ea typeface="Calibri"/>
                <a:cs typeface="Calibri"/>
                <a:sym typeface="Calibri"/>
              </a:rPr>
              <a:t>“Triad census” definito da David e Leinhardt indica 16 possibili stati in cui sono classificate tutte le possibili triplette di nodi (A, B, C):</a:t>
            </a:r>
            <a:endParaRPr sz="1000">
              <a:solidFill>
                <a:schemeClr val="dk1"/>
              </a:solidFill>
              <a:latin typeface="Calibri"/>
              <a:ea typeface="Calibri"/>
              <a:cs typeface="Calibri"/>
              <a:sym typeface="Calibri"/>
            </a:endParaRPr>
          </a:p>
        </p:txBody>
      </p:sp>
      <p:graphicFrame>
        <p:nvGraphicFramePr>
          <p:cNvPr id="1276" name="Google Shape;1276;p58"/>
          <p:cNvGraphicFramePr/>
          <p:nvPr/>
        </p:nvGraphicFramePr>
        <p:xfrm>
          <a:off x="618825" y="1274900"/>
          <a:ext cx="3000000" cy="3000000"/>
        </p:xfrm>
        <a:graphic>
          <a:graphicData uri="http://schemas.openxmlformats.org/drawingml/2006/table">
            <a:tbl>
              <a:tblPr>
                <a:noFill/>
                <a:tableStyleId>{AE126F19-4BA1-4590-89F7-09E5A29E6B6D}</a:tableStyleId>
              </a:tblPr>
              <a:tblGrid>
                <a:gridCol w="1114750"/>
                <a:gridCol w="1091175"/>
                <a:gridCol w="1086475"/>
              </a:tblGrid>
              <a:tr h="332400">
                <a:tc>
                  <a:txBody>
                    <a:bodyPr/>
                    <a:lstStyle/>
                    <a:p>
                      <a:pPr indent="0" lvl="0" marL="0" rtl="0" algn="l">
                        <a:spcBef>
                          <a:spcPts val="0"/>
                        </a:spcBef>
                        <a:spcAft>
                          <a:spcPts val="0"/>
                        </a:spcAft>
                        <a:buNone/>
                      </a:pPr>
                      <a:r>
                        <a:rPr b="1" lang="en" sz="1000">
                          <a:solidFill>
                            <a:schemeClr val="dk1"/>
                          </a:solidFill>
                        </a:rPr>
                        <a:t>Tipologia</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000">
                          <a:solidFill>
                            <a:schemeClr val="dk1"/>
                          </a:solidFill>
                        </a:rPr>
                        <a:t>2010</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000">
                          <a:solidFill>
                            <a:schemeClr val="dk1"/>
                          </a:solidFill>
                        </a:rPr>
                        <a:t>2020</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835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003: A,B,C il grafico vuoto </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43073 </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53555 </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012: A-&gt; B,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310 </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180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102</a:t>
                      </a:r>
                      <a:r>
                        <a:rPr b="1"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A &lt;-&gt; B,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2580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546</a:t>
                      </a:r>
                      <a:r>
                        <a:rPr lang="en" sz="1000">
                          <a:solidFill>
                            <a:schemeClr val="dk1"/>
                          </a:solidFill>
                          <a:latin typeface="Calibri"/>
                          <a:ea typeface="Calibri"/>
                          <a:cs typeface="Calibri"/>
                          <a:sym typeface="Calibri"/>
                        </a:rPr>
                        <a:t>1</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021D: A &lt;-B-&gt;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7</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021U: A-&gt; B &lt;-C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021C: A-&gt; B-&gt;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111D: A &lt;-&gt; B &lt;-C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13</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217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111U: A &lt;-&gt; B-&gt;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253</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11</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1277" name="Google Shape;1277;p58"/>
          <p:cNvGraphicFramePr/>
          <p:nvPr/>
        </p:nvGraphicFramePr>
        <p:xfrm>
          <a:off x="4341075" y="1274900"/>
          <a:ext cx="3000000" cy="3000000"/>
        </p:xfrm>
        <a:graphic>
          <a:graphicData uri="http://schemas.openxmlformats.org/drawingml/2006/table">
            <a:tbl>
              <a:tblPr>
                <a:noFill/>
                <a:tableStyleId>{AE126F19-4BA1-4590-89F7-09E5A29E6B6D}</a:tableStyleId>
              </a:tblPr>
              <a:tblGrid>
                <a:gridCol w="2237475"/>
                <a:gridCol w="1068100"/>
                <a:gridCol w="1068900"/>
              </a:tblGrid>
              <a:tr h="332975">
                <a:tc>
                  <a:txBody>
                    <a:bodyPr/>
                    <a:lstStyle/>
                    <a:p>
                      <a:pPr indent="0" lvl="0" marL="0" rtl="0" algn="l">
                        <a:spcBef>
                          <a:spcPts val="0"/>
                        </a:spcBef>
                        <a:spcAft>
                          <a:spcPts val="0"/>
                        </a:spcAft>
                        <a:buNone/>
                      </a:pPr>
                      <a:r>
                        <a:rPr b="1" lang="en" sz="1000">
                          <a:solidFill>
                            <a:schemeClr val="dk1"/>
                          </a:solidFill>
                        </a:rPr>
                        <a:t>Tipologia</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000">
                          <a:solidFill>
                            <a:schemeClr val="dk1"/>
                          </a:solidFill>
                        </a:rPr>
                        <a:t>2010</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000">
                          <a:solidFill>
                            <a:schemeClr val="dk1"/>
                          </a:solidFill>
                        </a:rPr>
                        <a:t>2020</a:t>
                      </a:r>
                      <a:endParaRPr b="1"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030T: A-&gt; B &lt;-C, A-&gt;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030C: A &lt;-B &lt;-C, A-&gt;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201: A &lt;-&gt; B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1630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2831</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84350">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120D :LA &lt;-B-&gt; DO, LA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120U: A-&gt; B &lt;-C, A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120C: A-&gt; B-&gt; C, A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0</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2625">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210: A-&gt; B &lt;-&gt; C, A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6</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7</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5750">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300: A &lt;-&gt; B &lt;-&gt; C, A &lt;-&gt; C</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45</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137</a:t>
                      </a:r>
                      <a:endParaRPr sz="1000">
                        <a:solidFill>
                          <a:schemeClr val="dk1"/>
                        </a:solidFill>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278" name="Google Shape;127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9" name="Google Shape;1279;p58"/>
          <p:cNvSpPr/>
          <p:nvPr/>
        </p:nvSpPr>
        <p:spPr>
          <a:xfrm>
            <a:off x="7646650" y="4565425"/>
            <a:ext cx="387300" cy="249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7687850" y="2499975"/>
            <a:ext cx="387300" cy="249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59"/>
          <p:cNvSpPr txBox="1"/>
          <p:nvPr>
            <p:ph idx="1" type="body"/>
          </p:nvPr>
        </p:nvSpPr>
        <p:spPr>
          <a:xfrm>
            <a:off x="597375" y="1242225"/>
            <a:ext cx="3908700" cy="3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86" name="Google Shape;1286;p5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Degree centrality</a:t>
            </a:r>
            <a:endParaRPr b="1">
              <a:latin typeface="Calibri"/>
              <a:ea typeface="Calibri"/>
              <a:cs typeface="Calibri"/>
              <a:sym typeface="Calibri"/>
            </a:endParaRPr>
          </a:p>
        </p:txBody>
      </p:sp>
      <p:sp>
        <p:nvSpPr>
          <p:cNvPr id="1287" name="Google Shape;1287;p59"/>
          <p:cNvSpPr txBox="1"/>
          <p:nvPr>
            <p:ph idx="2" type="body"/>
          </p:nvPr>
        </p:nvSpPr>
        <p:spPr>
          <a:xfrm>
            <a:off x="4690125" y="1242225"/>
            <a:ext cx="3908700" cy="3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288" name="Google Shape;1288;p59"/>
          <p:cNvPicPr preferRelativeResize="0"/>
          <p:nvPr/>
        </p:nvPicPr>
        <p:blipFill>
          <a:blip r:embed="rId3">
            <a:alphaModFix/>
          </a:blip>
          <a:stretch>
            <a:fillRect/>
          </a:stretch>
        </p:blipFill>
        <p:spPr>
          <a:xfrm>
            <a:off x="597375" y="1242225"/>
            <a:ext cx="3908701" cy="3608200"/>
          </a:xfrm>
          <a:prstGeom prst="rect">
            <a:avLst/>
          </a:prstGeom>
          <a:noFill/>
          <a:ln>
            <a:noFill/>
          </a:ln>
          <a:effectLst>
            <a:outerShdw blurRad="57150" rotWithShape="0" algn="bl" dir="5400000" dist="19050">
              <a:srgbClr val="000000">
                <a:alpha val="50000"/>
              </a:srgbClr>
            </a:outerShdw>
          </a:effectLst>
        </p:spPr>
      </p:pic>
      <p:sp>
        <p:nvSpPr>
          <p:cNvPr id="1289" name="Google Shape;1289;p59"/>
          <p:cNvSpPr/>
          <p:nvPr/>
        </p:nvSpPr>
        <p:spPr>
          <a:xfrm>
            <a:off x="59737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pic>
        <p:nvPicPr>
          <p:cNvPr id="1290" name="Google Shape;1290;p59"/>
          <p:cNvPicPr preferRelativeResize="0"/>
          <p:nvPr/>
        </p:nvPicPr>
        <p:blipFill>
          <a:blip r:embed="rId4">
            <a:alphaModFix/>
          </a:blip>
          <a:stretch>
            <a:fillRect/>
          </a:stretch>
        </p:blipFill>
        <p:spPr>
          <a:xfrm>
            <a:off x="4690125" y="1242225"/>
            <a:ext cx="3908701" cy="3608200"/>
          </a:xfrm>
          <a:prstGeom prst="rect">
            <a:avLst/>
          </a:prstGeom>
          <a:noFill/>
          <a:ln>
            <a:noFill/>
          </a:ln>
          <a:effectLst>
            <a:outerShdw blurRad="57150" rotWithShape="0" algn="bl" dir="5400000" dist="19050">
              <a:srgbClr val="000000">
                <a:alpha val="50000"/>
              </a:srgbClr>
            </a:outerShdw>
          </a:effectLst>
        </p:spPr>
      </p:pic>
      <p:sp>
        <p:nvSpPr>
          <p:cNvPr id="1291" name="Google Shape;1291;p59"/>
          <p:cNvSpPr/>
          <p:nvPr/>
        </p:nvSpPr>
        <p:spPr>
          <a:xfrm>
            <a:off x="799192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292" name="Google Shape;1292;p59"/>
          <p:cNvSpPr txBox="1"/>
          <p:nvPr/>
        </p:nvSpPr>
        <p:spPr>
          <a:xfrm>
            <a:off x="3522900" y="148575"/>
            <a:ext cx="5120400" cy="110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La </a:t>
            </a:r>
            <a:r>
              <a:rPr b="1" lang="en" sz="1200">
                <a:solidFill>
                  <a:schemeClr val="dk1"/>
                </a:solidFill>
                <a:latin typeface="Calibri"/>
                <a:ea typeface="Calibri"/>
                <a:cs typeface="Calibri"/>
                <a:sym typeface="Calibri"/>
              </a:rPr>
              <a:t>Degree Centrality</a:t>
            </a:r>
            <a:r>
              <a:rPr lang="en" sz="1200">
                <a:solidFill>
                  <a:schemeClr val="dk1"/>
                </a:solidFill>
                <a:latin typeface="Calibri"/>
                <a:ea typeface="Calibri"/>
                <a:cs typeface="Calibri"/>
                <a:sym typeface="Calibri"/>
              </a:rPr>
              <a:t> misura la rilevanza di un nodo rispetto agli altri in base al suo numero di connessioni. La formula mostra il suo valore nel caso di una rete non orientata. Nel caso di una rete orientata si distinguono, invece, DC</a:t>
            </a:r>
            <a:r>
              <a:rPr baseline="30000" lang="en" sz="1200">
                <a:solidFill>
                  <a:schemeClr val="dk1"/>
                </a:solidFill>
                <a:latin typeface="Calibri"/>
                <a:ea typeface="Calibri"/>
                <a:cs typeface="Calibri"/>
                <a:sym typeface="Calibri"/>
              </a:rPr>
              <a:t>IN</a:t>
            </a:r>
            <a:r>
              <a:rPr lang="en" sz="1200">
                <a:solidFill>
                  <a:schemeClr val="dk1"/>
                </a:solidFill>
                <a:latin typeface="Calibri"/>
                <a:ea typeface="Calibri"/>
                <a:cs typeface="Calibri"/>
                <a:sym typeface="Calibri"/>
              </a:rPr>
              <a:t> in ingresso e DC</a:t>
            </a:r>
            <a:r>
              <a:rPr baseline="30000" lang="en" sz="1200">
                <a:solidFill>
                  <a:schemeClr val="dk1"/>
                </a:solidFill>
                <a:latin typeface="Calibri"/>
                <a:ea typeface="Calibri"/>
                <a:cs typeface="Calibri"/>
                <a:sym typeface="Calibri"/>
              </a:rPr>
              <a:t>OUT</a:t>
            </a:r>
            <a:r>
              <a:rPr lang="en" sz="1200">
                <a:solidFill>
                  <a:schemeClr val="dk1"/>
                </a:solidFill>
                <a:latin typeface="Calibri"/>
                <a:ea typeface="Calibri"/>
                <a:cs typeface="Calibri"/>
                <a:sym typeface="Calibri"/>
              </a:rPr>
              <a:t> in uscita.</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rPr i="1" lang="en" sz="1200">
                <a:solidFill>
                  <a:schemeClr val="dk1"/>
                </a:solidFill>
                <a:latin typeface="Calibri"/>
                <a:ea typeface="Calibri"/>
                <a:cs typeface="Calibri"/>
                <a:sym typeface="Calibri"/>
              </a:rPr>
              <a:t>Misura l’importanza di un nodo in base al numero dei suoi vicini.</a:t>
            </a:r>
            <a:endParaRPr i="1" sz="1200">
              <a:solidFill>
                <a:schemeClr val="dk1"/>
              </a:solidFill>
              <a:latin typeface="Calibri"/>
              <a:ea typeface="Calibri"/>
              <a:cs typeface="Calibri"/>
              <a:sym typeface="Calibri"/>
            </a:endParaRPr>
          </a:p>
        </p:txBody>
      </p:sp>
      <p:pic>
        <p:nvPicPr>
          <p:cNvPr id="1293" name="Google Shape;1293;p59"/>
          <p:cNvPicPr preferRelativeResize="0"/>
          <p:nvPr/>
        </p:nvPicPr>
        <p:blipFill>
          <a:blip r:embed="rId5">
            <a:alphaModFix/>
          </a:blip>
          <a:stretch>
            <a:fillRect/>
          </a:stretch>
        </p:blipFill>
        <p:spPr>
          <a:xfrm>
            <a:off x="3344774" y="3942699"/>
            <a:ext cx="2357200" cy="78947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294" name="Google Shape;129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60"/>
          <p:cNvSpPr txBox="1"/>
          <p:nvPr>
            <p:ph type="ctrTitle"/>
          </p:nvPr>
        </p:nvSpPr>
        <p:spPr>
          <a:xfrm>
            <a:off x="618825" y="411675"/>
            <a:ext cx="7089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Degree centrality IN (Valori)</a:t>
            </a:r>
            <a:endParaRPr b="1">
              <a:latin typeface="Calibri"/>
              <a:ea typeface="Calibri"/>
              <a:cs typeface="Calibri"/>
              <a:sym typeface="Calibri"/>
            </a:endParaRPr>
          </a:p>
        </p:txBody>
      </p:sp>
      <p:pic>
        <p:nvPicPr>
          <p:cNvPr id="1300" name="Google Shape;1300;p60"/>
          <p:cNvPicPr preferRelativeResize="0"/>
          <p:nvPr/>
        </p:nvPicPr>
        <p:blipFill rotWithShape="1">
          <a:blip r:embed="rId3">
            <a:alphaModFix/>
          </a:blip>
          <a:srcRect b="58698" l="0" r="0" t="0"/>
          <a:stretch/>
        </p:blipFill>
        <p:spPr>
          <a:xfrm>
            <a:off x="490525" y="1174750"/>
            <a:ext cx="8162925" cy="1066125"/>
          </a:xfrm>
          <a:prstGeom prst="rect">
            <a:avLst/>
          </a:prstGeom>
          <a:noFill/>
          <a:ln>
            <a:noFill/>
          </a:ln>
          <a:effectLst>
            <a:outerShdw blurRad="57150" rotWithShape="0" algn="bl" dir="5400000" dist="19050">
              <a:srgbClr val="000000">
                <a:alpha val="50000"/>
              </a:srgbClr>
            </a:outerShdw>
          </a:effectLst>
        </p:spPr>
      </p:pic>
      <p:pic>
        <p:nvPicPr>
          <p:cNvPr id="1301" name="Google Shape;1301;p60"/>
          <p:cNvPicPr preferRelativeResize="0"/>
          <p:nvPr/>
        </p:nvPicPr>
        <p:blipFill rotWithShape="1">
          <a:blip r:embed="rId4">
            <a:alphaModFix/>
          </a:blip>
          <a:srcRect b="61136" l="0" r="0" t="0"/>
          <a:stretch/>
        </p:blipFill>
        <p:spPr>
          <a:xfrm>
            <a:off x="476238" y="2522500"/>
            <a:ext cx="8191500" cy="1066125"/>
          </a:xfrm>
          <a:prstGeom prst="rect">
            <a:avLst/>
          </a:prstGeom>
          <a:noFill/>
          <a:ln>
            <a:noFill/>
          </a:ln>
          <a:effectLst>
            <a:outerShdw blurRad="57150" rotWithShape="0" algn="bl" dir="5400000" dist="19050">
              <a:srgbClr val="000000">
                <a:alpha val="50000"/>
              </a:srgbClr>
            </a:outerShdw>
          </a:effectLst>
        </p:spPr>
      </p:pic>
      <p:sp>
        <p:nvSpPr>
          <p:cNvPr id="1302" name="Google Shape;1302;p60"/>
          <p:cNvSpPr/>
          <p:nvPr/>
        </p:nvSpPr>
        <p:spPr>
          <a:xfrm>
            <a:off x="8046550" y="187907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303" name="Google Shape;1303;p60"/>
          <p:cNvSpPr/>
          <p:nvPr/>
        </p:nvSpPr>
        <p:spPr>
          <a:xfrm>
            <a:off x="8060850" y="32268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04" name="Google Shape;1304;p60"/>
          <p:cNvSpPr/>
          <p:nvPr/>
        </p:nvSpPr>
        <p:spPr>
          <a:xfrm>
            <a:off x="1100125" y="1290025"/>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3821000" y="1290025"/>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742225" y="2638713"/>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2920575" y="2638725"/>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1393275" y="294295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2920575" y="294295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txBox="1"/>
          <p:nvPr/>
        </p:nvSpPr>
        <p:spPr>
          <a:xfrm>
            <a:off x="461825" y="3870250"/>
            <a:ext cx="8191500" cy="9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Come si è visto anche dal grafo del network, si ha avuto un incremento della degree centrality sia per i nodi ALG e ORN ma anche per gli altri nodi che nel 2010 erano minori come CZL e TMR.</a:t>
            </a:r>
            <a:endParaRPr/>
          </a:p>
        </p:txBody>
      </p:sp>
      <p:pic>
        <p:nvPicPr>
          <p:cNvPr id="1311" name="Google Shape;1311;p60"/>
          <p:cNvPicPr preferRelativeResize="0"/>
          <p:nvPr/>
        </p:nvPicPr>
        <p:blipFill>
          <a:blip r:embed="rId5">
            <a:alphaModFix/>
          </a:blip>
          <a:stretch>
            <a:fillRect/>
          </a:stretch>
        </p:blipFill>
        <p:spPr>
          <a:xfrm>
            <a:off x="6073350" y="312675"/>
            <a:ext cx="2594399" cy="676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12" name="Google Shape;131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idx="8" type="ctrTitle"/>
          </p:nvPr>
        </p:nvSpPr>
        <p:spPr>
          <a:xfrm>
            <a:off x="593331" y="411675"/>
            <a:ext cx="5888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Storia</a:t>
            </a:r>
            <a:endParaRPr b="1" sz="3000">
              <a:solidFill>
                <a:schemeClr val="dk1"/>
              </a:solidFill>
              <a:latin typeface="Calibri"/>
              <a:ea typeface="Calibri"/>
              <a:cs typeface="Calibri"/>
              <a:sym typeface="Calibri"/>
            </a:endParaRPr>
          </a:p>
        </p:txBody>
      </p:sp>
      <p:sp>
        <p:nvSpPr>
          <p:cNvPr id="344" name="Google Shape;344;p25"/>
          <p:cNvSpPr txBox="1"/>
          <p:nvPr>
            <p:ph idx="4" type="ctrTitle"/>
          </p:nvPr>
        </p:nvSpPr>
        <p:spPr>
          <a:xfrm>
            <a:off x="2909562" y="359022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04</a:t>
            </a:r>
            <a:endParaRPr sz="3000">
              <a:solidFill>
                <a:schemeClr val="accent1"/>
              </a:solidFill>
              <a:latin typeface="Calibri"/>
              <a:ea typeface="Calibri"/>
              <a:cs typeface="Calibri"/>
              <a:sym typeface="Calibri"/>
            </a:endParaRPr>
          </a:p>
        </p:txBody>
      </p:sp>
      <p:sp>
        <p:nvSpPr>
          <p:cNvPr id="345" name="Google Shape;345;p25"/>
          <p:cNvSpPr txBox="1"/>
          <p:nvPr>
            <p:ph idx="6" type="ctrTitle"/>
          </p:nvPr>
        </p:nvSpPr>
        <p:spPr>
          <a:xfrm>
            <a:off x="7286952" y="1954925"/>
            <a:ext cx="1533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06</a:t>
            </a:r>
            <a:endParaRPr sz="3000">
              <a:solidFill>
                <a:schemeClr val="accent1"/>
              </a:solidFill>
              <a:latin typeface="Calibri"/>
              <a:ea typeface="Calibri"/>
              <a:cs typeface="Calibri"/>
              <a:sym typeface="Calibri"/>
            </a:endParaRPr>
          </a:p>
        </p:txBody>
      </p:sp>
      <p:sp>
        <p:nvSpPr>
          <p:cNvPr id="346" name="Google Shape;346;p25"/>
          <p:cNvSpPr txBox="1"/>
          <p:nvPr>
            <p:ph idx="2" type="ctrTitle"/>
          </p:nvPr>
        </p:nvSpPr>
        <p:spPr>
          <a:xfrm>
            <a:off x="2754362" y="883100"/>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FUSIONE</a:t>
            </a:r>
            <a:endParaRPr>
              <a:latin typeface="Calibri"/>
              <a:ea typeface="Calibri"/>
              <a:cs typeface="Calibri"/>
              <a:sym typeface="Calibri"/>
            </a:endParaRPr>
          </a:p>
        </p:txBody>
      </p:sp>
      <p:sp>
        <p:nvSpPr>
          <p:cNvPr id="347" name="Google Shape;347;p25"/>
          <p:cNvSpPr txBox="1"/>
          <p:nvPr>
            <p:ph idx="4" type="ctrTitle"/>
          </p:nvPr>
        </p:nvSpPr>
        <p:spPr>
          <a:xfrm>
            <a:off x="2909562" y="3886624"/>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CAMBIO NOME</a:t>
            </a:r>
            <a:endParaRPr>
              <a:latin typeface="Calibri"/>
              <a:ea typeface="Calibri"/>
              <a:cs typeface="Calibri"/>
              <a:sym typeface="Calibri"/>
            </a:endParaRPr>
          </a:p>
        </p:txBody>
      </p:sp>
      <p:sp>
        <p:nvSpPr>
          <p:cNvPr id="348" name="Google Shape;348;p25"/>
          <p:cNvSpPr txBox="1"/>
          <p:nvPr>
            <p:ph idx="7" type="subTitle"/>
          </p:nvPr>
        </p:nvSpPr>
        <p:spPr>
          <a:xfrm>
            <a:off x="4970525" y="4024775"/>
            <a:ext cx="2152200" cy="89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1963 → 1970 → 1974</a:t>
            </a:r>
            <a:br>
              <a:rPr lang="en">
                <a:latin typeface="Calibri"/>
                <a:ea typeface="Calibri"/>
                <a:cs typeface="Calibri"/>
                <a:sym typeface="Calibri"/>
              </a:rPr>
            </a:br>
            <a:r>
              <a:rPr lang="en">
                <a:latin typeface="Calibri"/>
                <a:ea typeface="Calibri"/>
                <a:cs typeface="Calibri"/>
                <a:sym typeface="Calibri"/>
              </a:rPr>
              <a:t>Acquisizione progressiva governo algerino</a:t>
            </a:r>
            <a:endParaRPr>
              <a:latin typeface="Calibri"/>
              <a:ea typeface="Calibri"/>
              <a:cs typeface="Calibri"/>
              <a:sym typeface="Calibri"/>
            </a:endParaRPr>
          </a:p>
        </p:txBody>
      </p:sp>
      <p:sp>
        <p:nvSpPr>
          <p:cNvPr id="349" name="Google Shape;349;p25"/>
          <p:cNvSpPr txBox="1"/>
          <p:nvPr>
            <p:ph type="ctrTitle"/>
          </p:nvPr>
        </p:nvSpPr>
        <p:spPr>
          <a:xfrm>
            <a:off x="310835" y="1111700"/>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FONDAZIONE</a:t>
            </a:r>
            <a:endParaRPr>
              <a:latin typeface="Calibri"/>
              <a:ea typeface="Calibri"/>
              <a:cs typeface="Calibri"/>
              <a:sym typeface="Calibri"/>
            </a:endParaRPr>
          </a:p>
        </p:txBody>
      </p:sp>
      <p:sp>
        <p:nvSpPr>
          <p:cNvPr id="350" name="Google Shape;350;p25"/>
          <p:cNvSpPr txBox="1"/>
          <p:nvPr>
            <p:ph idx="1" type="subTitle"/>
          </p:nvPr>
        </p:nvSpPr>
        <p:spPr>
          <a:xfrm>
            <a:off x="107425" y="1604000"/>
            <a:ext cx="2290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15 Marzo 1947</a:t>
            </a:r>
            <a:endParaRPr i="1">
              <a:latin typeface="Calibri"/>
              <a:ea typeface="Calibri"/>
              <a:cs typeface="Calibri"/>
              <a:sym typeface="Calibri"/>
            </a:endParaRPr>
          </a:p>
          <a:p>
            <a:pPr indent="0" lvl="0" marL="0" rtl="0" algn="ctr">
              <a:lnSpc>
                <a:spcPct val="100000"/>
              </a:lnSpc>
              <a:spcBef>
                <a:spcPts val="0"/>
              </a:spcBef>
              <a:spcAft>
                <a:spcPts val="0"/>
              </a:spcAft>
              <a:buSzPts val="1000"/>
              <a:buNone/>
            </a:pPr>
            <a:r>
              <a:rPr lang="en">
                <a:latin typeface="Calibri"/>
                <a:ea typeface="Calibri"/>
                <a:cs typeface="Calibri"/>
                <a:sym typeface="Calibri"/>
              </a:rPr>
              <a:t> ad Algeri col nome SACA</a:t>
            </a:r>
            <a:endParaRPr>
              <a:latin typeface="Calibri"/>
              <a:ea typeface="Calibri"/>
              <a:cs typeface="Calibri"/>
              <a:sym typeface="Calibri"/>
            </a:endParaRPr>
          </a:p>
        </p:txBody>
      </p:sp>
      <p:sp>
        <p:nvSpPr>
          <p:cNvPr id="351" name="Google Shape;351;p25"/>
          <p:cNvSpPr txBox="1"/>
          <p:nvPr>
            <p:ph idx="3" type="subTitle"/>
          </p:nvPr>
        </p:nvSpPr>
        <p:spPr>
          <a:xfrm>
            <a:off x="2801069" y="1375400"/>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23 Maggio 1953</a:t>
            </a:r>
            <a:endParaRPr i="1">
              <a:latin typeface="Calibri"/>
              <a:ea typeface="Calibri"/>
              <a:cs typeface="Calibri"/>
              <a:sym typeface="Calibri"/>
            </a:endParaRPr>
          </a:p>
          <a:p>
            <a:pPr indent="0" lvl="0" marL="0" rtl="0" algn="ctr">
              <a:lnSpc>
                <a:spcPct val="100000"/>
              </a:lnSpc>
              <a:spcBef>
                <a:spcPts val="0"/>
              </a:spcBef>
              <a:spcAft>
                <a:spcPts val="0"/>
              </a:spcAft>
              <a:buSzPts val="1000"/>
              <a:buNone/>
            </a:pPr>
            <a:r>
              <a:rPr lang="en">
                <a:latin typeface="Calibri"/>
                <a:ea typeface="Calibri"/>
                <a:cs typeface="Calibri"/>
                <a:sym typeface="Calibri"/>
              </a:rPr>
              <a:t>Nascita CGTA </a:t>
            </a:r>
            <a:endParaRPr>
              <a:latin typeface="Calibri"/>
              <a:ea typeface="Calibri"/>
              <a:cs typeface="Calibri"/>
              <a:sym typeface="Calibri"/>
            </a:endParaRPr>
          </a:p>
        </p:txBody>
      </p:sp>
      <p:sp>
        <p:nvSpPr>
          <p:cNvPr id="352" name="Google Shape;352;p25"/>
          <p:cNvSpPr txBox="1"/>
          <p:nvPr>
            <p:ph idx="5" type="subTitle"/>
          </p:nvPr>
        </p:nvSpPr>
        <p:spPr>
          <a:xfrm>
            <a:off x="2807850" y="4378924"/>
            <a:ext cx="20847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1962</a:t>
            </a:r>
            <a:br>
              <a:rPr lang="en">
                <a:latin typeface="Calibri"/>
                <a:ea typeface="Calibri"/>
                <a:cs typeface="Calibri"/>
                <a:sym typeface="Calibri"/>
              </a:rPr>
            </a:br>
            <a:r>
              <a:rPr lang="en">
                <a:latin typeface="Calibri"/>
                <a:ea typeface="Calibri"/>
                <a:cs typeface="Calibri"/>
                <a:sym typeface="Calibri"/>
              </a:rPr>
              <a:t>Air Algerie</a:t>
            </a:r>
            <a:endParaRPr>
              <a:latin typeface="Calibri"/>
              <a:ea typeface="Calibri"/>
              <a:cs typeface="Calibri"/>
              <a:sym typeface="Calibri"/>
            </a:endParaRPr>
          </a:p>
          <a:p>
            <a:pPr indent="0" lvl="0" marL="0" rtl="0" algn="ctr">
              <a:lnSpc>
                <a:spcPct val="100000"/>
              </a:lnSpc>
              <a:spcBef>
                <a:spcPts val="0"/>
              </a:spcBef>
              <a:spcAft>
                <a:spcPts val="0"/>
              </a:spcAft>
              <a:buSzPts val="1000"/>
              <a:buNone/>
            </a:pPr>
            <a:r>
              <a:t/>
            </a:r>
            <a:endParaRPr>
              <a:latin typeface="Calibri"/>
              <a:ea typeface="Calibri"/>
              <a:cs typeface="Calibri"/>
              <a:sym typeface="Calibri"/>
            </a:endParaRPr>
          </a:p>
        </p:txBody>
      </p:sp>
      <p:sp>
        <p:nvSpPr>
          <p:cNvPr id="353" name="Google Shape;353;p25"/>
          <p:cNvSpPr txBox="1"/>
          <p:nvPr>
            <p:ph idx="6" type="ctrTitle"/>
          </p:nvPr>
        </p:nvSpPr>
        <p:spPr>
          <a:xfrm>
            <a:off x="5012062" y="3498074"/>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CAMBIO QUOTE</a:t>
            </a:r>
            <a:endParaRPr>
              <a:latin typeface="Calibri"/>
              <a:ea typeface="Calibri"/>
              <a:cs typeface="Calibri"/>
              <a:sym typeface="Calibri"/>
            </a:endParaRPr>
          </a:p>
        </p:txBody>
      </p:sp>
      <p:sp>
        <p:nvSpPr>
          <p:cNvPr id="354" name="Google Shape;354;p25"/>
          <p:cNvSpPr txBox="1"/>
          <p:nvPr>
            <p:ph idx="2" type="ctrTitle"/>
          </p:nvPr>
        </p:nvSpPr>
        <p:spPr>
          <a:xfrm>
            <a:off x="2754344" y="1941538"/>
            <a:ext cx="1881300" cy="4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02</a:t>
            </a:r>
            <a:endParaRPr sz="3000">
              <a:solidFill>
                <a:schemeClr val="accent1"/>
              </a:solidFill>
              <a:latin typeface="Calibri"/>
              <a:ea typeface="Calibri"/>
              <a:cs typeface="Calibri"/>
              <a:sym typeface="Calibri"/>
            </a:endParaRPr>
          </a:p>
        </p:txBody>
      </p:sp>
      <p:sp>
        <p:nvSpPr>
          <p:cNvPr id="355" name="Google Shape;355;p25"/>
          <p:cNvSpPr txBox="1"/>
          <p:nvPr>
            <p:ph type="ctrTitle"/>
          </p:nvPr>
        </p:nvSpPr>
        <p:spPr>
          <a:xfrm>
            <a:off x="310835" y="2140800"/>
            <a:ext cx="1881300" cy="4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01</a:t>
            </a:r>
            <a:endParaRPr sz="3000">
              <a:solidFill>
                <a:schemeClr val="accent1"/>
              </a:solidFill>
              <a:latin typeface="Calibri"/>
              <a:ea typeface="Calibri"/>
              <a:cs typeface="Calibri"/>
              <a:sym typeface="Calibri"/>
            </a:endParaRPr>
          </a:p>
        </p:txBody>
      </p:sp>
      <p:sp>
        <p:nvSpPr>
          <p:cNvPr id="356" name="Google Shape;356;p25"/>
          <p:cNvSpPr/>
          <p:nvPr/>
        </p:nvSpPr>
        <p:spPr>
          <a:xfrm>
            <a:off x="-12" y="3560411"/>
            <a:ext cx="3010764" cy="1583080"/>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nvGrpSpPr>
          <p:cNvPr id="357" name="Google Shape;357;p25"/>
          <p:cNvGrpSpPr/>
          <p:nvPr/>
        </p:nvGrpSpPr>
        <p:grpSpPr>
          <a:xfrm>
            <a:off x="1653808" y="2256262"/>
            <a:ext cx="5242652" cy="1394210"/>
            <a:chOff x="5703550" y="3997650"/>
            <a:chExt cx="5242652" cy="1394210"/>
          </a:xfrm>
        </p:grpSpPr>
        <p:sp>
          <p:nvSpPr>
            <p:cNvPr id="358" name="Google Shape;358;p25"/>
            <p:cNvSpPr/>
            <p:nvPr/>
          </p:nvSpPr>
          <p:spPr>
            <a:xfrm>
              <a:off x="8092864" y="5081599"/>
              <a:ext cx="110708" cy="74583"/>
            </a:xfrm>
            <a:custGeom>
              <a:rect b="b" l="l" r="r" t="t"/>
              <a:pathLst>
                <a:path extrusionOk="0" h="832" w="1235">
                  <a:moveTo>
                    <a:pt x="201" y="0"/>
                  </a:moveTo>
                  <a:cubicBezTo>
                    <a:pt x="80" y="0"/>
                    <a:pt x="0" y="165"/>
                    <a:pt x="117" y="256"/>
                  </a:cubicBezTo>
                  <a:lnTo>
                    <a:pt x="1005" y="809"/>
                  </a:lnTo>
                  <a:cubicBezTo>
                    <a:pt x="1029" y="824"/>
                    <a:pt x="1055" y="831"/>
                    <a:pt x="1082" y="831"/>
                  </a:cubicBezTo>
                  <a:cubicBezTo>
                    <a:pt x="1128" y="831"/>
                    <a:pt x="1173" y="809"/>
                    <a:pt x="1199" y="768"/>
                  </a:cubicBezTo>
                  <a:lnTo>
                    <a:pt x="1193" y="768"/>
                  </a:lnTo>
                  <a:cubicBezTo>
                    <a:pt x="1235" y="697"/>
                    <a:pt x="1217" y="615"/>
                    <a:pt x="1152" y="574"/>
                  </a:cubicBezTo>
                  <a:lnTo>
                    <a:pt x="264" y="15"/>
                  </a:lnTo>
                  <a:cubicBezTo>
                    <a:pt x="242" y="5"/>
                    <a:pt x="221" y="0"/>
                    <a:pt x="201"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59" name="Google Shape;359;p25"/>
            <p:cNvSpPr/>
            <p:nvPr/>
          </p:nvSpPr>
          <p:spPr>
            <a:xfrm>
              <a:off x="8273224" y="5039916"/>
              <a:ext cx="110708" cy="74941"/>
            </a:xfrm>
            <a:custGeom>
              <a:rect b="b" l="l" r="r" t="t"/>
              <a:pathLst>
                <a:path extrusionOk="0" h="836" w="1235">
                  <a:moveTo>
                    <a:pt x="201" y="0"/>
                  </a:moveTo>
                  <a:cubicBezTo>
                    <a:pt x="80" y="0"/>
                    <a:pt x="1" y="165"/>
                    <a:pt x="117" y="256"/>
                  </a:cubicBezTo>
                  <a:lnTo>
                    <a:pt x="1005" y="815"/>
                  </a:lnTo>
                  <a:cubicBezTo>
                    <a:pt x="1027" y="829"/>
                    <a:pt x="1052" y="835"/>
                    <a:pt x="1077" y="835"/>
                  </a:cubicBezTo>
                  <a:cubicBezTo>
                    <a:pt x="1124" y="835"/>
                    <a:pt x="1172" y="811"/>
                    <a:pt x="1199" y="768"/>
                  </a:cubicBezTo>
                  <a:cubicBezTo>
                    <a:pt x="1235" y="703"/>
                    <a:pt x="1217" y="615"/>
                    <a:pt x="1152" y="580"/>
                  </a:cubicBezTo>
                  <a:lnTo>
                    <a:pt x="264" y="15"/>
                  </a:lnTo>
                  <a:cubicBezTo>
                    <a:pt x="242" y="5"/>
                    <a:pt x="221" y="0"/>
                    <a:pt x="201"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0" name="Google Shape;360;p25"/>
            <p:cNvSpPr/>
            <p:nvPr/>
          </p:nvSpPr>
          <p:spPr>
            <a:xfrm>
              <a:off x="10358294" y="4572434"/>
              <a:ext cx="111067" cy="74762"/>
            </a:xfrm>
            <a:custGeom>
              <a:rect b="b" l="l" r="r" t="t"/>
              <a:pathLst>
                <a:path extrusionOk="0" h="834" w="1239">
                  <a:moveTo>
                    <a:pt x="202" y="1"/>
                  </a:moveTo>
                  <a:cubicBezTo>
                    <a:pt x="81" y="1"/>
                    <a:pt x="0" y="168"/>
                    <a:pt x="121" y="258"/>
                  </a:cubicBezTo>
                  <a:lnTo>
                    <a:pt x="1009" y="811"/>
                  </a:lnTo>
                  <a:cubicBezTo>
                    <a:pt x="1033" y="826"/>
                    <a:pt x="1059" y="833"/>
                    <a:pt x="1086" y="833"/>
                  </a:cubicBezTo>
                  <a:cubicBezTo>
                    <a:pt x="1132" y="833"/>
                    <a:pt x="1177" y="811"/>
                    <a:pt x="1203" y="770"/>
                  </a:cubicBezTo>
                  <a:lnTo>
                    <a:pt x="1197" y="770"/>
                  </a:lnTo>
                  <a:cubicBezTo>
                    <a:pt x="1239" y="705"/>
                    <a:pt x="1221" y="617"/>
                    <a:pt x="1156" y="576"/>
                  </a:cubicBezTo>
                  <a:lnTo>
                    <a:pt x="268" y="17"/>
                  </a:lnTo>
                  <a:cubicBezTo>
                    <a:pt x="245" y="6"/>
                    <a:pt x="223" y="1"/>
                    <a:pt x="202" y="1"/>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1" name="Google Shape;361;p25"/>
            <p:cNvSpPr/>
            <p:nvPr/>
          </p:nvSpPr>
          <p:spPr>
            <a:xfrm>
              <a:off x="5703550" y="3997650"/>
              <a:ext cx="5242652" cy="1394210"/>
            </a:xfrm>
            <a:custGeom>
              <a:rect b="b" l="l" r="r" t="t"/>
              <a:pathLst>
                <a:path extrusionOk="0" h="15553" w="58484">
                  <a:moveTo>
                    <a:pt x="52875" y="0"/>
                  </a:moveTo>
                  <a:cubicBezTo>
                    <a:pt x="51801" y="0"/>
                    <a:pt x="50051" y="239"/>
                    <a:pt x="47128" y="975"/>
                  </a:cubicBezTo>
                  <a:cubicBezTo>
                    <a:pt x="46687" y="1092"/>
                    <a:pt x="46298" y="1198"/>
                    <a:pt x="45957" y="1310"/>
                  </a:cubicBezTo>
                  <a:lnTo>
                    <a:pt x="45069" y="1516"/>
                  </a:lnTo>
                  <a:lnTo>
                    <a:pt x="16939" y="7976"/>
                  </a:lnTo>
                  <a:cubicBezTo>
                    <a:pt x="16622" y="8020"/>
                    <a:pt x="16192" y="8061"/>
                    <a:pt x="15682" y="8061"/>
                  </a:cubicBezTo>
                  <a:cubicBezTo>
                    <a:pt x="14466" y="8061"/>
                    <a:pt x="12798" y="7829"/>
                    <a:pt x="11132" y="6847"/>
                  </a:cubicBezTo>
                  <a:cubicBezTo>
                    <a:pt x="7467" y="4693"/>
                    <a:pt x="2836" y="1404"/>
                    <a:pt x="2836" y="1404"/>
                  </a:cubicBezTo>
                  <a:lnTo>
                    <a:pt x="0" y="2057"/>
                  </a:lnTo>
                  <a:lnTo>
                    <a:pt x="6407" y="11477"/>
                  </a:lnTo>
                  <a:lnTo>
                    <a:pt x="6402" y="11471"/>
                  </a:lnTo>
                  <a:cubicBezTo>
                    <a:pt x="3966" y="12601"/>
                    <a:pt x="2571" y="13672"/>
                    <a:pt x="2748" y="14454"/>
                  </a:cubicBezTo>
                  <a:cubicBezTo>
                    <a:pt x="2918" y="15193"/>
                    <a:pt x="4459" y="15553"/>
                    <a:pt x="6887" y="15553"/>
                  </a:cubicBezTo>
                  <a:cubicBezTo>
                    <a:pt x="9488" y="15553"/>
                    <a:pt x="13107" y="15140"/>
                    <a:pt x="17151" y="14336"/>
                  </a:cubicBezTo>
                  <a:cubicBezTo>
                    <a:pt x="17276" y="14357"/>
                    <a:pt x="17401" y="14367"/>
                    <a:pt x="17526" y="14367"/>
                  </a:cubicBezTo>
                  <a:cubicBezTo>
                    <a:pt x="17688" y="14367"/>
                    <a:pt x="17850" y="14350"/>
                    <a:pt x="18010" y="14313"/>
                  </a:cubicBezTo>
                  <a:lnTo>
                    <a:pt x="45581" y="7988"/>
                  </a:lnTo>
                  <a:cubicBezTo>
                    <a:pt x="47010" y="7865"/>
                    <a:pt x="48428" y="7641"/>
                    <a:pt x="49823" y="7317"/>
                  </a:cubicBezTo>
                  <a:cubicBezTo>
                    <a:pt x="54747" y="6188"/>
                    <a:pt x="58483" y="4158"/>
                    <a:pt x="58172" y="2781"/>
                  </a:cubicBezTo>
                  <a:cubicBezTo>
                    <a:pt x="58072" y="2346"/>
                    <a:pt x="57566" y="2022"/>
                    <a:pt x="56765" y="1828"/>
                  </a:cubicBezTo>
                  <a:cubicBezTo>
                    <a:pt x="56236" y="1557"/>
                    <a:pt x="55124" y="987"/>
                    <a:pt x="54818" y="734"/>
                  </a:cubicBezTo>
                  <a:cubicBezTo>
                    <a:pt x="54575" y="533"/>
                    <a:pt x="54479" y="0"/>
                    <a:pt x="528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2" name="Google Shape;362;p25"/>
            <p:cNvSpPr/>
            <p:nvPr/>
          </p:nvSpPr>
          <p:spPr>
            <a:xfrm>
              <a:off x="10071619" y="4176486"/>
              <a:ext cx="66515" cy="63646"/>
            </a:xfrm>
            <a:custGeom>
              <a:rect b="b" l="l" r="r" t="t"/>
              <a:pathLst>
                <a:path extrusionOk="0" h="710" w="742">
                  <a:moveTo>
                    <a:pt x="491" y="0"/>
                  </a:moveTo>
                  <a:cubicBezTo>
                    <a:pt x="481" y="0"/>
                    <a:pt x="470" y="1"/>
                    <a:pt x="459" y="4"/>
                  </a:cubicBezTo>
                  <a:lnTo>
                    <a:pt x="136" y="80"/>
                  </a:lnTo>
                  <a:cubicBezTo>
                    <a:pt x="53" y="98"/>
                    <a:pt x="0" y="180"/>
                    <a:pt x="18" y="262"/>
                  </a:cubicBezTo>
                  <a:lnTo>
                    <a:pt x="95" y="586"/>
                  </a:lnTo>
                  <a:cubicBezTo>
                    <a:pt x="109" y="660"/>
                    <a:pt x="170" y="709"/>
                    <a:pt x="237" y="709"/>
                  </a:cubicBezTo>
                  <a:cubicBezTo>
                    <a:pt x="250" y="709"/>
                    <a:pt x="264" y="707"/>
                    <a:pt x="277" y="704"/>
                  </a:cubicBezTo>
                  <a:lnTo>
                    <a:pt x="601" y="633"/>
                  </a:lnTo>
                  <a:cubicBezTo>
                    <a:pt x="689" y="610"/>
                    <a:pt x="742" y="527"/>
                    <a:pt x="718" y="445"/>
                  </a:cubicBezTo>
                  <a:lnTo>
                    <a:pt x="648" y="121"/>
                  </a:lnTo>
                  <a:cubicBezTo>
                    <a:pt x="627" y="50"/>
                    <a:pt x="562" y="0"/>
                    <a:pt x="49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3" name="Google Shape;363;p25"/>
            <p:cNvSpPr/>
            <p:nvPr/>
          </p:nvSpPr>
          <p:spPr>
            <a:xfrm>
              <a:off x="9941907" y="4204902"/>
              <a:ext cx="66515" cy="64005"/>
            </a:xfrm>
            <a:custGeom>
              <a:rect b="b" l="l" r="r" t="t"/>
              <a:pathLst>
                <a:path extrusionOk="0" h="714" w="742">
                  <a:moveTo>
                    <a:pt x="493" y="1"/>
                  </a:moveTo>
                  <a:cubicBezTo>
                    <a:pt x="482" y="1"/>
                    <a:pt x="470" y="2"/>
                    <a:pt x="459" y="4"/>
                  </a:cubicBezTo>
                  <a:lnTo>
                    <a:pt x="135" y="81"/>
                  </a:lnTo>
                  <a:cubicBezTo>
                    <a:pt x="53" y="98"/>
                    <a:pt x="0" y="187"/>
                    <a:pt x="18" y="269"/>
                  </a:cubicBezTo>
                  <a:lnTo>
                    <a:pt x="94" y="593"/>
                  </a:lnTo>
                  <a:cubicBezTo>
                    <a:pt x="110" y="664"/>
                    <a:pt x="178" y="714"/>
                    <a:pt x="250" y="714"/>
                  </a:cubicBezTo>
                  <a:cubicBezTo>
                    <a:pt x="261" y="714"/>
                    <a:pt x="272" y="713"/>
                    <a:pt x="282" y="710"/>
                  </a:cubicBezTo>
                  <a:lnTo>
                    <a:pt x="606" y="634"/>
                  </a:lnTo>
                  <a:cubicBezTo>
                    <a:pt x="688" y="616"/>
                    <a:pt x="741" y="534"/>
                    <a:pt x="724" y="446"/>
                  </a:cubicBezTo>
                  <a:lnTo>
                    <a:pt x="647" y="122"/>
                  </a:lnTo>
                  <a:cubicBezTo>
                    <a:pt x="632" y="50"/>
                    <a:pt x="568" y="1"/>
                    <a:pt x="493"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4" name="Google Shape;364;p25"/>
            <p:cNvSpPr/>
            <p:nvPr/>
          </p:nvSpPr>
          <p:spPr>
            <a:xfrm>
              <a:off x="9812106" y="4235022"/>
              <a:ext cx="66515" cy="63646"/>
            </a:xfrm>
            <a:custGeom>
              <a:rect b="b" l="l" r="r" t="t"/>
              <a:pathLst>
                <a:path extrusionOk="0" h="710" w="742">
                  <a:moveTo>
                    <a:pt x="494" y="0"/>
                  </a:moveTo>
                  <a:cubicBezTo>
                    <a:pt x="482" y="0"/>
                    <a:pt x="471" y="1"/>
                    <a:pt x="460" y="4"/>
                  </a:cubicBezTo>
                  <a:lnTo>
                    <a:pt x="136" y="80"/>
                  </a:lnTo>
                  <a:cubicBezTo>
                    <a:pt x="54" y="98"/>
                    <a:pt x="1" y="180"/>
                    <a:pt x="18" y="263"/>
                  </a:cubicBezTo>
                  <a:lnTo>
                    <a:pt x="95" y="586"/>
                  </a:lnTo>
                  <a:cubicBezTo>
                    <a:pt x="110" y="660"/>
                    <a:pt x="170" y="709"/>
                    <a:pt x="241" y="709"/>
                  </a:cubicBezTo>
                  <a:cubicBezTo>
                    <a:pt x="255" y="709"/>
                    <a:pt x="269" y="708"/>
                    <a:pt x="283" y="704"/>
                  </a:cubicBezTo>
                  <a:lnTo>
                    <a:pt x="607" y="633"/>
                  </a:lnTo>
                  <a:cubicBezTo>
                    <a:pt x="689" y="610"/>
                    <a:pt x="742" y="527"/>
                    <a:pt x="724" y="445"/>
                  </a:cubicBezTo>
                  <a:lnTo>
                    <a:pt x="648" y="121"/>
                  </a:lnTo>
                  <a:cubicBezTo>
                    <a:pt x="632" y="50"/>
                    <a:pt x="568"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5" name="Google Shape;365;p25"/>
            <p:cNvSpPr/>
            <p:nvPr/>
          </p:nvSpPr>
          <p:spPr>
            <a:xfrm>
              <a:off x="9681856" y="4266127"/>
              <a:ext cx="66515" cy="63646"/>
            </a:xfrm>
            <a:custGeom>
              <a:rect b="b" l="l" r="r" t="t"/>
              <a:pathLst>
                <a:path extrusionOk="0" h="710" w="742">
                  <a:moveTo>
                    <a:pt x="493" y="0"/>
                  </a:moveTo>
                  <a:cubicBezTo>
                    <a:pt x="482" y="0"/>
                    <a:pt x="471" y="1"/>
                    <a:pt x="459" y="4"/>
                  </a:cubicBezTo>
                  <a:lnTo>
                    <a:pt x="136" y="80"/>
                  </a:lnTo>
                  <a:cubicBezTo>
                    <a:pt x="53" y="98"/>
                    <a:pt x="0" y="180"/>
                    <a:pt x="24" y="263"/>
                  </a:cubicBezTo>
                  <a:lnTo>
                    <a:pt x="95" y="586"/>
                  </a:lnTo>
                  <a:cubicBezTo>
                    <a:pt x="109" y="660"/>
                    <a:pt x="174" y="710"/>
                    <a:pt x="243" y="710"/>
                  </a:cubicBezTo>
                  <a:cubicBezTo>
                    <a:pt x="256" y="710"/>
                    <a:pt x="270" y="708"/>
                    <a:pt x="283" y="704"/>
                  </a:cubicBezTo>
                  <a:lnTo>
                    <a:pt x="606" y="633"/>
                  </a:lnTo>
                  <a:cubicBezTo>
                    <a:pt x="689" y="610"/>
                    <a:pt x="742" y="527"/>
                    <a:pt x="724" y="445"/>
                  </a:cubicBezTo>
                  <a:lnTo>
                    <a:pt x="648" y="121"/>
                  </a:lnTo>
                  <a:cubicBezTo>
                    <a:pt x="632" y="50"/>
                    <a:pt x="568" y="0"/>
                    <a:pt x="493"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6" name="Google Shape;366;p25"/>
            <p:cNvSpPr/>
            <p:nvPr/>
          </p:nvSpPr>
          <p:spPr>
            <a:xfrm>
              <a:off x="9552593" y="4294634"/>
              <a:ext cx="66604" cy="63646"/>
            </a:xfrm>
            <a:custGeom>
              <a:rect b="b" l="l" r="r" t="t"/>
              <a:pathLst>
                <a:path extrusionOk="0" h="710" w="743">
                  <a:moveTo>
                    <a:pt x="492" y="0"/>
                  </a:moveTo>
                  <a:cubicBezTo>
                    <a:pt x="481" y="0"/>
                    <a:pt x="471" y="1"/>
                    <a:pt x="460" y="3"/>
                  </a:cubicBezTo>
                  <a:lnTo>
                    <a:pt x="136" y="80"/>
                  </a:lnTo>
                  <a:cubicBezTo>
                    <a:pt x="54" y="98"/>
                    <a:pt x="1" y="180"/>
                    <a:pt x="19" y="262"/>
                  </a:cubicBezTo>
                  <a:lnTo>
                    <a:pt x="95" y="586"/>
                  </a:lnTo>
                  <a:cubicBezTo>
                    <a:pt x="110" y="660"/>
                    <a:pt x="170" y="709"/>
                    <a:pt x="241" y="709"/>
                  </a:cubicBezTo>
                  <a:cubicBezTo>
                    <a:pt x="255" y="709"/>
                    <a:pt x="269" y="707"/>
                    <a:pt x="283" y="704"/>
                  </a:cubicBezTo>
                  <a:lnTo>
                    <a:pt x="607" y="633"/>
                  </a:lnTo>
                  <a:cubicBezTo>
                    <a:pt x="689" y="610"/>
                    <a:pt x="742" y="527"/>
                    <a:pt x="725" y="445"/>
                  </a:cubicBezTo>
                  <a:lnTo>
                    <a:pt x="648" y="121"/>
                  </a:lnTo>
                  <a:cubicBezTo>
                    <a:pt x="633" y="49"/>
                    <a:pt x="564" y="0"/>
                    <a:pt x="492"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7" name="Google Shape;367;p25"/>
            <p:cNvSpPr/>
            <p:nvPr/>
          </p:nvSpPr>
          <p:spPr>
            <a:xfrm>
              <a:off x="9422881" y="4324484"/>
              <a:ext cx="66515" cy="63646"/>
            </a:xfrm>
            <a:custGeom>
              <a:rect b="b" l="l" r="r" t="t"/>
              <a:pathLst>
                <a:path extrusionOk="0" h="710" w="742">
                  <a:moveTo>
                    <a:pt x="499" y="0"/>
                  </a:moveTo>
                  <a:cubicBezTo>
                    <a:pt x="486" y="0"/>
                    <a:pt x="473" y="2"/>
                    <a:pt x="459" y="6"/>
                  </a:cubicBezTo>
                  <a:lnTo>
                    <a:pt x="136" y="76"/>
                  </a:lnTo>
                  <a:cubicBezTo>
                    <a:pt x="53" y="94"/>
                    <a:pt x="1" y="182"/>
                    <a:pt x="18" y="265"/>
                  </a:cubicBezTo>
                  <a:lnTo>
                    <a:pt x="95" y="588"/>
                  </a:lnTo>
                  <a:cubicBezTo>
                    <a:pt x="110" y="660"/>
                    <a:pt x="174" y="709"/>
                    <a:pt x="245" y="709"/>
                  </a:cubicBezTo>
                  <a:cubicBezTo>
                    <a:pt x="256" y="709"/>
                    <a:pt x="266" y="708"/>
                    <a:pt x="277" y="706"/>
                  </a:cubicBezTo>
                  <a:lnTo>
                    <a:pt x="601" y="630"/>
                  </a:lnTo>
                  <a:cubicBezTo>
                    <a:pt x="689" y="612"/>
                    <a:pt x="742" y="529"/>
                    <a:pt x="718" y="441"/>
                  </a:cubicBezTo>
                  <a:lnTo>
                    <a:pt x="648" y="118"/>
                  </a:lnTo>
                  <a:cubicBezTo>
                    <a:pt x="628" y="49"/>
                    <a:pt x="567" y="0"/>
                    <a:pt x="499"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8" name="Google Shape;368;p25"/>
            <p:cNvSpPr/>
            <p:nvPr/>
          </p:nvSpPr>
          <p:spPr>
            <a:xfrm>
              <a:off x="9292631" y="4355590"/>
              <a:ext cx="66515" cy="63646"/>
            </a:xfrm>
            <a:custGeom>
              <a:rect b="b" l="l" r="r" t="t"/>
              <a:pathLst>
                <a:path extrusionOk="0" h="710" w="742">
                  <a:moveTo>
                    <a:pt x="499" y="0"/>
                  </a:moveTo>
                  <a:cubicBezTo>
                    <a:pt x="486" y="0"/>
                    <a:pt x="473" y="2"/>
                    <a:pt x="459" y="6"/>
                  </a:cubicBezTo>
                  <a:lnTo>
                    <a:pt x="136" y="77"/>
                  </a:lnTo>
                  <a:cubicBezTo>
                    <a:pt x="53" y="94"/>
                    <a:pt x="0" y="182"/>
                    <a:pt x="18" y="265"/>
                  </a:cubicBezTo>
                  <a:lnTo>
                    <a:pt x="94" y="588"/>
                  </a:lnTo>
                  <a:cubicBezTo>
                    <a:pt x="110" y="660"/>
                    <a:pt x="174" y="710"/>
                    <a:pt x="245" y="710"/>
                  </a:cubicBezTo>
                  <a:cubicBezTo>
                    <a:pt x="255" y="710"/>
                    <a:pt x="266" y="708"/>
                    <a:pt x="277" y="706"/>
                  </a:cubicBezTo>
                  <a:lnTo>
                    <a:pt x="600" y="630"/>
                  </a:lnTo>
                  <a:cubicBezTo>
                    <a:pt x="689" y="612"/>
                    <a:pt x="742" y="530"/>
                    <a:pt x="718" y="441"/>
                  </a:cubicBezTo>
                  <a:lnTo>
                    <a:pt x="647" y="118"/>
                  </a:lnTo>
                  <a:cubicBezTo>
                    <a:pt x="628" y="49"/>
                    <a:pt x="567" y="0"/>
                    <a:pt x="499"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69" name="Google Shape;369;p25"/>
            <p:cNvSpPr/>
            <p:nvPr/>
          </p:nvSpPr>
          <p:spPr>
            <a:xfrm>
              <a:off x="9162830" y="4384096"/>
              <a:ext cx="66604" cy="63646"/>
            </a:xfrm>
            <a:custGeom>
              <a:rect b="b" l="l" r="r" t="t"/>
              <a:pathLst>
                <a:path extrusionOk="0" h="710" w="743">
                  <a:moveTo>
                    <a:pt x="505" y="0"/>
                  </a:moveTo>
                  <a:cubicBezTo>
                    <a:pt x="492" y="0"/>
                    <a:pt x="479" y="2"/>
                    <a:pt x="466" y="6"/>
                  </a:cubicBezTo>
                  <a:lnTo>
                    <a:pt x="142" y="76"/>
                  </a:lnTo>
                  <a:cubicBezTo>
                    <a:pt x="54" y="94"/>
                    <a:pt x="1" y="182"/>
                    <a:pt x="24" y="265"/>
                  </a:cubicBezTo>
                  <a:lnTo>
                    <a:pt x="95" y="588"/>
                  </a:lnTo>
                  <a:cubicBezTo>
                    <a:pt x="116" y="660"/>
                    <a:pt x="181" y="709"/>
                    <a:pt x="251" y="709"/>
                  </a:cubicBezTo>
                  <a:cubicBezTo>
                    <a:pt x="262" y="709"/>
                    <a:pt x="273" y="708"/>
                    <a:pt x="283" y="706"/>
                  </a:cubicBezTo>
                  <a:lnTo>
                    <a:pt x="607" y="629"/>
                  </a:lnTo>
                  <a:cubicBezTo>
                    <a:pt x="695" y="612"/>
                    <a:pt x="742" y="529"/>
                    <a:pt x="725" y="447"/>
                  </a:cubicBezTo>
                  <a:lnTo>
                    <a:pt x="654" y="117"/>
                  </a:lnTo>
                  <a:cubicBezTo>
                    <a:pt x="634" y="48"/>
                    <a:pt x="573" y="0"/>
                    <a:pt x="505"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0" name="Google Shape;370;p25"/>
            <p:cNvSpPr/>
            <p:nvPr/>
          </p:nvSpPr>
          <p:spPr>
            <a:xfrm>
              <a:off x="8956653" y="4422732"/>
              <a:ext cx="65977" cy="63467"/>
            </a:xfrm>
            <a:custGeom>
              <a:rect b="b" l="l" r="r" t="t"/>
              <a:pathLst>
                <a:path extrusionOk="0" h="708" w="736">
                  <a:moveTo>
                    <a:pt x="491" y="1"/>
                  </a:moveTo>
                  <a:cubicBezTo>
                    <a:pt x="481" y="1"/>
                    <a:pt x="470" y="2"/>
                    <a:pt x="459" y="4"/>
                  </a:cubicBezTo>
                  <a:lnTo>
                    <a:pt x="136" y="75"/>
                  </a:lnTo>
                  <a:cubicBezTo>
                    <a:pt x="53" y="98"/>
                    <a:pt x="0" y="181"/>
                    <a:pt x="18" y="263"/>
                  </a:cubicBezTo>
                  <a:lnTo>
                    <a:pt x="89" y="587"/>
                  </a:lnTo>
                  <a:cubicBezTo>
                    <a:pt x="109" y="658"/>
                    <a:pt x="174" y="708"/>
                    <a:pt x="245" y="708"/>
                  </a:cubicBezTo>
                  <a:cubicBezTo>
                    <a:pt x="256" y="708"/>
                    <a:pt x="266" y="707"/>
                    <a:pt x="277" y="704"/>
                  </a:cubicBezTo>
                  <a:lnTo>
                    <a:pt x="601" y="628"/>
                  </a:lnTo>
                  <a:cubicBezTo>
                    <a:pt x="683" y="610"/>
                    <a:pt x="736" y="528"/>
                    <a:pt x="718" y="445"/>
                  </a:cubicBezTo>
                  <a:lnTo>
                    <a:pt x="642" y="122"/>
                  </a:lnTo>
                  <a:cubicBezTo>
                    <a:pt x="626" y="50"/>
                    <a:pt x="562" y="1"/>
                    <a:pt x="49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1" name="Google Shape;371;p25"/>
            <p:cNvSpPr/>
            <p:nvPr/>
          </p:nvSpPr>
          <p:spPr>
            <a:xfrm>
              <a:off x="8773605" y="4474455"/>
              <a:ext cx="66067" cy="63467"/>
            </a:xfrm>
            <a:custGeom>
              <a:rect b="b" l="l" r="r" t="t"/>
              <a:pathLst>
                <a:path extrusionOk="0" h="708" w="737">
                  <a:moveTo>
                    <a:pt x="494" y="0"/>
                  </a:moveTo>
                  <a:cubicBezTo>
                    <a:pt x="483" y="0"/>
                    <a:pt x="471" y="1"/>
                    <a:pt x="460" y="4"/>
                  </a:cubicBezTo>
                  <a:lnTo>
                    <a:pt x="136" y="74"/>
                  </a:lnTo>
                  <a:cubicBezTo>
                    <a:pt x="48" y="98"/>
                    <a:pt x="1" y="180"/>
                    <a:pt x="18" y="263"/>
                  </a:cubicBezTo>
                  <a:lnTo>
                    <a:pt x="89" y="586"/>
                  </a:lnTo>
                  <a:cubicBezTo>
                    <a:pt x="109" y="662"/>
                    <a:pt x="173" y="708"/>
                    <a:pt x="243" y="708"/>
                  </a:cubicBezTo>
                  <a:cubicBezTo>
                    <a:pt x="254" y="708"/>
                    <a:pt x="266" y="706"/>
                    <a:pt x="277" y="704"/>
                  </a:cubicBezTo>
                  <a:lnTo>
                    <a:pt x="601" y="633"/>
                  </a:lnTo>
                  <a:cubicBezTo>
                    <a:pt x="689" y="610"/>
                    <a:pt x="736" y="527"/>
                    <a:pt x="719" y="445"/>
                  </a:cubicBezTo>
                  <a:lnTo>
                    <a:pt x="648" y="121"/>
                  </a:lnTo>
                  <a:cubicBezTo>
                    <a:pt x="628" y="46"/>
                    <a:pt x="564"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2" name="Google Shape;372;p25"/>
            <p:cNvSpPr/>
            <p:nvPr/>
          </p:nvSpPr>
          <p:spPr>
            <a:xfrm>
              <a:off x="8643893" y="4503230"/>
              <a:ext cx="66515" cy="63646"/>
            </a:xfrm>
            <a:custGeom>
              <a:rect b="b" l="l" r="r" t="t"/>
              <a:pathLst>
                <a:path extrusionOk="0" h="710" w="742">
                  <a:moveTo>
                    <a:pt x="501" y="1"/>
                  </a:moveTo>
                  <a:cubicBezTo>
                    <a:pt x="488" y="1"/>
                    <a:pt x="474" y="3"/>
                    <a:pt x="459" y="6"/>
                  </a:cubicBezTo>
                  <a:lnTo>
                    <a:pt x="136" y="77"/>
                  </a:lnTo>
                  <a:cubicBezTo>
                    <a:pt x="53" y="101"/>
                    <a:pt x="0" y="183"/>
                    <a:pt x="18" y="265"/>
                  </a:cubicBezTo>
                  <a:lnTo>
                    <a:pt x="95" y="589"/>
                  </a:lnTo>
                  <a:cubicBezTo>
                    <a:pt x="110" y="661"/>
                    <a:pt x="174" y="710"/>
                    <a:pt x="249" y="710"/>
                  </a:cubicBezTo>
                  <a:cubicBezTo>
                    <a:pt x="260" y="710"/>
                    <a:pt x="271" y="709"/>
                    <a:pt x="283" y="707"/>
                  </a:cubicBezTo>
                  <a:lnTo>
                    <a:pt x="606" y="630"/>
                  </a:lnTo>
                  <a:cubicBezTo>
                    <a:pt x="689" y="612"/>
                    <a:pt x="742" y="530"/>
                    <a:pt x="724" y="448"/>
                  </a:cubicBezTo>
                  <a:lnTo>
                    <a:pt x="648" y="124"/>
                  </a:lnTo>
                  <a:cubicBezTo>
                    <a:pt x="633" y="50"/>
                    <a:pt x="572" y="1"/>
                    <a:pt x="50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3" name="Google Shape;373;p25"/>
            <p:cNvSpPr/>
            <p:nvPr/>
          </p:nvSpPr>
          <p:spPr>
            <a:xfrm>
              <a:off x="8514181" y="4532812"/>
              <a:ext cx="66515" cy="63646"/>
            </a:xfrm>
            <a:custGeom>
              <a:rect b="b" l="l" r="r" t="t"/>
              <a:pathLst>
                <a:path extrusionOk="0" h="710" w="742">
                  <a:moveTo>
                    <a:pt x="501" y="0"/>
                  </a:moveTo>
                  <a:cubicBezTo>
                    <a:pt x="487" y="0"/>
                    <a:pt x="473" y="2"/>
                    <a:pt x="459" y="6"/>
                  </a:cubicBezTo>
                  <a:lnTo>
                    <a:pt x="135" y="76"/>
                  </a:lnTo>
                  <a:cubicBezTo>
                    <a:pt x="53" y="94"/>
                    <a:pt x="0" y="182"/>
                    <a:pt x="18" y="265"/>
                  </a:cubicBezTo>
                  <a:lnTo>
                    <a:pt x="94" y="588"/>
                  </a:lnTo>
                  <a:cubicBezTo>
                    <a:pt x="110" y="660"/>
                    <a:pt x="178" y="709"/>
                    <a:pt x="250" y="709"/>
                  </a:cubicBezTo>
                  <a:cubicBezTo>
                    <a:pt x="261" y="709"/>
                    <a:pt x="272" y="708"/>
                    <a:pt x="282" y="706"/>
                  </a:cubicBezTo>
                  <a:lnTo>
                    <a:pt x="606" y="630"/>
                  </a:lnTo>
                  <a:cubicBezTo>
                    <a:pt x="688" y="612"/>
                    <a:pt x="741" y="530"/>
                    <a:pt x="724" y="441"/>
                  </a:cubicBezTo>
                  <a:lnTo>
                    <a:pt x="647" y="118"/>
                  </a:lnTo>
                  <a:cubicBezTo>
                    <a:pt x="632" y="49"/>
                    <a:pt x="572" y="0"/>
                    <a:pt x="50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4" name="Google Shape;374;p25"/>
            <p:cNvSpPr/>
            <p:nvPr/>
          </p:nvSpPr>
          <p:spPr>
            <a:xfrm>
              <a:off x="8383842" y="4563559"/>
              <a:ext cx="66604" cy="64005"/>
            </a:xfrm>
            <a:custGeom>
              <a:rect b="b" l="l" r="r" t="t"/>
              <a:pathLst>
                <a:path extrusionOk="0" h="714" w="743">
                  <a:moveTo>
                    <a:pt x="494" y="1"/>
                  </a:moveTo>
                  <a:cubicBezTo>
                    <a:pt x="483" y="1"/>
                    <a:pt x="471" y="2"/>
                    <a:pt x="460" y="4"/>
                  </a:cubicBezTo>
                  <a:lnTo>
                    <a:pt x="136" y="81"/>
                  </a:lnTo>
                  <a:cubicBezTo>
                    <a:pt x="54" y="98"/>
                    <a:pt x="1" y="181"/>
                    <a:pt x="18" y="269"/>
                  </a:cubicBezTo>
                  <a:lnTo>
                    <a:pt x="95" y="592"/>
                  </a:lnTo>
                  <a:cubicBezTo>
                    <a:pt x="110" y="664"/>
                    <a:pt x="175" y="714"/>
                    <a:pt x="249" y="714"/>
                  </a:cubicBezTo>
                  <a:cubicBezTo>
                    <a:pt x="260" y="714"/>
                    <a:pt x="272" y="712"/>
                    <a:pt x="283" y="710"/>
                  </a:cubicBezTo>
                  <a:lnTo>
                    <a:pt x="607" y="634"/>
                  </a:lnTo>
                  <a:cubicBezTo>
                    <a:pt x="689" y="616"/>
                    <a:pt x="742" y="534"/>
                    <a:pt x="724" y="445"/>
                  </a:cubicBezTo>
                  <a:lnTo>
                    <a:pt x="648" y="122"/>
                  </a:lnTo>
                  <a:cubicBezTo>
                    <a:pt x="633" y="50"/>
                    <a:pt x="568" y="1"/>
                    <a:pt x="494"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5" name="Google Shape;375;p25"/>
            <p:cNvSpPr/>
            <p:nvPr/>
          </p:nvSpPr>
          <p:spPr>
            <a:xfrm>
              <a:off x="8254130" y="4593589"/>
              <a:ext cx="66515" cy="63736"/>
            </a:xfrm>
            <a:custGeom>
              <a:rect b="b" l="l" r="r" t="t"/>
              <a:pathLst>
                <a:path extrusionOk="0" h="711" w="742">
                  <a:moveTo>
                    <a:pt x="494" y="1"/>
                  </a:moveTo>
                  <a:cubicBezTo>
                    <a:pt x="483" y="1"/>
                    <a:pt x="471" y="2"/>
                    <a:pt x="459" y="4"/>
                  </a:cubicBezTo>
                  <a:lnTo>
                    <a:pt x="136" y="81"/>
                  </a:lnTo>
                  <a:cubicBezTo>
                    <a:pt x="53" y="99"/>
                    <a:pt x="0" y="181"/>
                    <a:pt x="18" y="263"/>
                  </a:cubicBezTo>
                  <a:lnTo>
                    <a:pt x="95" y="587"/>
                  </a:lnTo>
                  <a:cubicBezTo>
                    <a:pt x="109" y="661"/>
                    <a:pt x="170" y="710"/>
                    <a:pt x="241" y="710"/>
                  </a:cubicBezTo>
                  <a:cubicBezTo>
                    <a:pt x="255" y="710"/>
                    <a:pt x="269" y="708"/>
                    <a:pt x="283" y="705"/>
                  </a:cubicBezTo>
                  <a:lnTo>
                    <a:pt x="606" y="634"/>
                  </a:lnTo>
                  <a:cubicBezTo>
                    <a:pt x="689" y="611"/>
                    <a:pt x="742" y="528"/>
                    <a:pt x="724" y="446"/>
                  </a:cubicBezTo>
                  <a:lnTo>
                    <a:pt x="648" y="122"/>
                  </a:lnTo>
                  <a:cubicBezTo>
                    <a:pt x="632" y="46"/>
                    <a:pt x="565" y="1"/>
                    <a:pt x="494"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6" name="Google Shape;376;p25"/>
            <p:cNvSpPr/>
            <p:nvPr/>
          </p:nvSpPr>
          <p:spPr>
            <a:xfrm>
              <a:off x="8124867" y="4622454"/>
              <a:ext cx="66604" cy="63646"/>
            </a:xfrm>
            <a:custGeom>
              <a:rect b="b" l="l" r="r" t="t"/>
              <a:pathLst>
                <a:path extrusionOk="0" h="710" w="743">
                  <a:moveTo>
                    <a:pt x="499" y="1"/>
                  </a:moveTo>
                  <a:cubicBezTo>
                    <a:pt x="486" y="1"/>
                    <a:pt x="473" y="2"/>
                    <a:pt x="460" y="6"/>
                  </a:cubicBezTo>
                  <a:lnTo>
                    <a:pt x="136" y="77"/>
                  </a:lnTo>
                  <a:cubicBezTo>
                    <a:pt x="48" y="100"/>
                    <a:pt x="1" y="183"/>
                    <a:pt x="19" y="265"/>
                  </a:cubicBezTo>
                  <a:lnTo>
                    <a:pt x="89" y="589"/>
                  </a:lnTo>
                  <a:cubicBezTo>
                    <a:pt x="110" y="660"/>
                    <a:pt x="175" y="710"/>
                    <a:pt x="245" y="710"/>
                  </a:cubicBezTo>
                  <a:cubicBezTo>
                    <a:pt x="256" y="710"/>
                    <a:pt x="267" y="709"/>
                    <a:pt x="277" y="706"/>
                  </a:cubicBezTo>
                  <a:lnTo>
                    <a:pt x="601" y="630"/>
                  </a:lnTo>
                  <a:cubicBezTo>
                    <a:pt x="689" y="612"/>
                    <a:pt x="742" y="530"/>
                    <a:pt x="719" y="447"/>
                  </a:cubicBezTo>
                  <a:lnTo>
                    <a:pt x="648" y="124"/>
                  </a:lnTo>
                  <a:cubicBezTo>
                    <a:pt x="628" y="50"/>
                    <a:pt x="567" y="1"/>
                    <a:pt x="499"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7" name="Google Shape;377;p25"/>
            <p:cNvSpPr/>
            <p:nvPr/>
          </p:nvSpPr>
          <p:spPr>
            <a:xfrm>
              <a:off x="7994079" y="4653201"/>
              <a:ext cx="66604" cy="64005"/>
            </a:xfrm>
            <a:custGeom>
              <a:rect b="b" l="l" r="r" t="t"/>
              <a:pathLst>
                <a:path extrusionOk="0" h="714" w="743">
                  <a:moveTo>
                    <a:pt x="498" y="1"/>
                  </a:moveTo>
                  <a:cubicBezTo>
                    <a:pt x="487" y="1"/>
                    <a:pt x="476" y="2"/>
                    <a:pt x="466" y="4"/>
                  </a:cubicBezTo>
                  <a:lnTo>
                    <a:pt x="142" y="81"/>
                  </a:lnTo>
                  <a:cubicBezTo>
                    <a:pt x="54" y="98"/>
                    <a:pt x="1" y="187"/>
                    <a:pt x="24" y="269"/>
                  </a:cubicBezTo>
                  <a:lnTo>
                    <a:pt x="95" y="593"/>
                  </a:lnTo>
                  <a:cubicBezTo>
                    <a:pt x="115" y="664"/>
                    <a:pt x="180" y="714"/>
                    <a:pt x="251" y="714"/>
                  </a:cubicBezTo>
                  <a:cubicBezTo>
                    <a:pt x="262" y="714"/>
                    <a:pt x="272" y="713"/>
                    <a:pt x="283" y="710"/>
                  </a:cubicBezTo>
                  <a:lnTo>
                    <a:pt x="607" y="634"/>
                  </a:lnTo>
                  <a:cubicBezTo>
                    <a:pt x="695" y="616"/>
                    <a:pt x="742" y="534"/>
                    <a:pt x="724" y="446"/>
                  </a:cubicBezTo>
                  <a:lnTo>
                    <a:pt x="648" y="122"/>
                  </a:lnTo>
                  <a:cubicBezTo>
                    <a:pt x="633" y="50"/>
                    <a:pt x="568" y="1"/>
                    <a:pt x="498"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8" name="Google Shape;378;p25"/>
            <p:cNvSpPr/>
            <p:nvPr/>
          </p:nvSpPr>
          <p:spPr>
            <a:xfrm>
              <a:off x="7864905" y="4682783"/>
              <a:ext cx="66515" cy="64005"/>
            </a:xfrm>
            <a:custGeom>
              <a:rect b="b" l="l" r="r" t="t"/>
              <a:pathLst>
                <a:path extrusionOk="0" h="714" w="742">
                  <a:moveTo>
                    <a:pt x="491" y="0"/>
                  </a:moveTo>
                  <a:cubicBezTo>
                    <a:pt x="481" y="0"/>
                    <a:pt x="470" y="2"/>
                    <a:pt x="459" y="4"/>
                  </a:cubicBezTo>
                  <a:lnTo>
                    <a:pt x="136" y="80"/>
                  </a:lnTo>
                  <a:cubicBezTo>
                    <a:pt x="47" y="98"/>
                    <a:pt x="0" y="180"/>
                    <a:pt x="18" y="269"/>
                  </a:cubicBezTo>
                  <a:lnTo>
                    <a:pt x="94" y="592"/>
                  </a:lnTo>
                  <a:cubicBezTo>
                    <a:pt x="110" y="664"/>
                    <a:pt x="174" y="713"/>
                    <a:pt x="245" y="713"/>
                  </a:cubicBezTo>
                  <a:cubicBezTo>
                    <a:pt x="255" y="713"/>
                    <a:pt x="266" y="712"/>
                    <a:pt x="277" y="710"/>
                  </a:cubicBezTo>
                  <a:lnTo>
                    <a:pt x="600" y="633"/>
                  </a:lnTo>
                  <a:cubicBezTo>
                    <a:pt x="689" y="616"/>
                    <a:pt x="742" y="533"/>
                    <a:pt x="718" y="445"/>
                  </a:cubicBezTo>
                  <a:lnTo>
                    <a:pt x="647" y="122"/>
                  </a:lnTo>
                  <a:cubicBezTo>
                    <a:pt x="627" y="50"/>
                    <a:pt x="562" y="0"/>
                    <a:pt x="49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79" name="Google Shape;379;p25"/>
            <p:cNvSpPr/>
            <p:nvPr/>
          </p:nvSpPr>
          <p:spPr>
            <a:xfrm>
              <a:off x="7735104" y="4711558"/>
              <a:ext cx="66604" cy="63646"/>
            </a:xfrm>
            <a:custGeom>
              <a:rect b="b" l="l" r="r" t="t"/>
              <a:pathLst>
                <a:path extrusionOk="0" h="710" w="743">
                  <a:moveTo>
                    <a:pt x="505" y="1"/>
                  </a:moveTo>
                  <a:cubicBezTo>
                    <a:pt x="492" y="1"/>
                    <a:pt x="479" y="3"/>
                    <a:pt x="466" y="6"/>
                  </a:cubicBezTo>
                  <a:lnTo>
                    <a:pt x="142" y="77"/>
                  </a:lnTo>
                  <a:cubicBezTo>
                    <a:pt x="54" y="101"/>
                    <a:pt x="1" y="183"/>
                    <a:pt x="24" y="265"/>
                  </a:cubicBezTo>
                  <a:lnTo>
                    <a:pt x="95" y="589"/>
                  </a:lnTo>
                  <a:cubicBezTo>
                    <a:pt x="116" y="661"/>
                    <a:pt x="181" y="710"/>
                    <a:pt x="251" y="710"/>
                  </a:cubicBezTo>
                  <a:cubicBezTo>
                    <a:pt x="262" y="710"/>
                    <a:pt x="273" y="709"/>
                    <a:pt x="283" y="707"/>
                  </a:cubicBezTo>
                  <a:lnTo>
                    <a:pt x="607" y="630"/>
                  </a:lnTo>
                  <a:cubicBezTo>
                    <a:pt x="695" y="612"/>
                    <a:pt x="742" y="530"/>
                    <a:pt x="725" y="448"/>
                  </a:cubicBezTo>
                  <a:lnTo>
                    <a:pt x="648" y="124"/>
                  </a:lnTo>
                  <a:cubicBezTo>
                    <a:pt x="633" y="50"/>
                    <a:pt x="573" y="1"/>
                    <a:pt x="505"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0" name="Google Shape;380;p25"/>
            <p:cNvSpPr/>
            <p:nvPr/>
          </p:nvSpPr>
          <p:spPr>
            <a:xfrm>
              <a:off x="7605392" y="4741319"/>
              <a:ext cx="66515" cy="64005"/>
            </a:xfrm>
            <a:custGeom>
              <a:rect b="b" l="l" r="r" t="t"/>
              <a:pathLst>
                <a:path extrusionOk="0" h="714" w="742">
                  <a:moveTo>
                    <a:pt x="497" y="1"/>
                  </a:moveTo>
                  <a:cubicBezTo>
                    <a:pt x="487" y="1"/>
                    <a:pt x="476" y="2"/>
                    <a:pt x="465" y="4"/>
                  </a:cubicBezTo>
                  <a:lnTo>
                    <a:pt x="142" y="80"/>
                  </a:lnTo>
                  <a:cubicBezTo>
                    <a:pt x="54" y="98"/>
                    <a:pt x="1" y="180"/>
                    <a:pt x="24" y="269"/>
                  </a:cubicBezTo>
                  <a:lnTo>
                    <a:pt x="95" y="592"/>
                  </a:lnTo>
                  <a:cubicBezTo>
                    <a:pt x="115" y="664"/>
                    <a:pt x="180" y="713"/>
                    <a:pt x="251" y="713"/>
                  </a:cubicBezTo>
                  <a:cubicBezTo>
                    <a:pt x="262" y="713"/>
                    <a:pt x="272" y="712"/>
                    <a:pt x="283" y="710"/>
                  </a:cubicBezTo>
                  <a:lnTo>
                    <a:pt x="607" y="633"/>
                  </a:lnTo>
                  <a:cubicBezTo>
                    <a:pt x="689" y="616"/>
                    <a:pt x="742" y="533"/>
                    <a:pt x="724" y="445"/>
                  </a:cubicBezTo>
                  <a:lnTo>
                    <a:pt x="648" y="122"/>
                  </a:lnTo>
                  <a:cubicBezTo>
                    <a:pt x="632" y="50"/>
                    <a:pt x="568" y="1"/>
                    <a:pt x="497"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1" name="Google Shape;381;p25"/>
            <p:cNvSpPr/>
            <p:nvPr/>
          </p:nvSpPr>
          <p:spPr>
            <a:xfrm>
              <a:off x="7475680" y="4771170"/>
              <a:ext cx="66515" cy="63736"/>
            </a:xfrm>
            <a:custGeom>
              <a:rect b="b" l="l" r="r" t="t"/>
              <a:pathLst>
                <a:path extrusionOk="0" h="711" w="742">
                  <a:moveTo>
                    <a:pt x="501" y="1"/>
                  </a:moveTo>
                  <a:cubicBezTo>
                    <a:pt x="487" y="1"/>
                    <a:pt x="473" y="2"/>
                    <a:pt x="459" y="6"/>
                  </a:cubicBezTo>
                  <a:lnTo>
                    <a:pt x="136" y="77"/>
                  </a:lnTo>
                  <a:cubicBezTo>
                    <a:pt x="53" y="100"/>
                    <a:pt x="0" y="183"/>
                    <a:pt x="24" y="265"/>
                  </a:cubicBezTo>
                  <a:lnTo>
                    <a:pt x="94" y="589"/>
                  </a:lnTo>
                  <a:cubicBezTo>
                    <a:pt x="110" y="665"/>
                    <a:pt x="177" y="710"/>
                    <a:pt x="248" y="710"/>
                  </a:cubicBezTo>
                  <a:cubicBezTo>
                    <a:pt x="259" y="710"/>
                    <a:pt x="271" y="709"/>
                    <a:pt x="283" y="706"/>
                  </a:cubicBezTo>
                  <a:lnTo>
                    <a:pt x="606" y="630"/>
                  </a:lnTo>
                  <a:cubicBezTo>
                    <a:pt x="689" y="612"/>
                    <a:pt x="742" y="530"/>
                    <a:pt x="724" y="448"/>
                  </a:cubicBezTo>
                  <a:lnTo>
                    <a:pt x="647" y="124"/>
                  </a:lnTo>
                  <a:cubicBezTo>
                    <a:pt x="633" y="50"/>
                    <a:pt x="572" y="1"/>
                    <a:pt x="50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2" name="Google Shape;382;p25"/>
            <p:cNvSpPr/>
            <p:nvPr/>
          </p:nvSpPr>
          <p:spPr>
            <a:xfrm>
              <a:off x="7345341" y="4802006"/>
              <a:ext cx="66604" cy="63915"/>
            </a:xfrm>
            <a:custGeom>
              <a:rect b="b" l="l" r="r" t="t"/>
              <a:pathLst>
                <a:path extrusionOk="0" h="713" w="743">
                  <a:moveTo>
                    <a:pt x="494" y="0"/>
                  </a:moveTo>
                  <a:cubicBezTo>
                    <a:pt x="483" y="0"/>
                    <a:pt x="471" y="1"/>
                    <a:pt x="460" y="4"/>
                  </a:cubicBezTo>
                  <a:lnTo>
                    <a:pt x="136" y="80"/>
                  </a:lnTo>
                  <a:cubicBezTo>
                    <a:pt x="54" y="98"/>
                    <a:pt x="1" y="180"/>
                    <a:pt x="19" y="268"/>
                  </a:cubicBezTo>
                  <a:lnTo>
                    <a:pt x="95" y="592"/>
                  </a:lnTo>
                  <a:cubicBezTo>
                    <a:pt x="110" y="664"/>
                    <a:pt x="175" y="713"/>
                    <a:pt x="249" y="713"/>
                  </a:cubicBezTo>
                  <a:cubicBezTo>
                    <a:pt x="261" y="713"/>
                    <a:pt x="272" y="712"/>
                    <a:pt x="283" y="710"/>
                  </a:cubicBezTo>
                  <a:lnTo>
                    <a:pt x="607" y="633"/>
                  </a:lnTo>
                  <a:cubicBezTo>
                    <a:pt x="689" y="615"/>
                    <a:pt x="742" y="533"/>
                    <a:pt x="725" y="445"/>
                  </a:cubicBezTo>
                  <a:lnTo>
                    <a:pt x="648" y="121"/>
                  </a:lnTo>
                  <a:cubicBezTo>
                    <a:pt x="633" y="50"/>
                    <a:pt x="568"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3" name="Google Shape;383;p25"/>
            <p:cNvSpPr/>
            <p:nvPr/>
          </p:nvSpPr>
          <p:spPr>
            <a:xfrm>
              <a:off x="5958760" y="5044398"/>
              <a:ext cx="855100" cy="249027"/>
            </a:xfrm>
            <a:custGeom>
              <a:rect b="b" l="l" r="r" t="t"/>
              <a:pathLst>
                <a:path extrusionOk="0" h="2778" w="9539">
                  <a:moveTo>
                    <a:pt x="9362" y="0"/>
                  </a:moveTo>
                  <a:cubicBezTo>
                    <a:pt x="8820" y="0"/>
                    <a:pt x="6726" y="524"/>
                    <a:pt x="4255" y="1289"/>
                  </a:cubicBezTo>
                  <a:cubicBezTo>
                    <a:pt x="2454" y="1848"/>
                    <a:pt x="889" y="2401"/>
                    <a:pt x="1" y="2777"/>
                  </a:cubicBezTo>
                  <a:lnTo>
                    <a:pt x="6667" y="1247"/>
                  </a:lnTo>
                  <a:cubicBezTo>
                    <a:pt x="8379" y="659"/>
                    <a:pt x="9538" y="165"/>
                    <a:pt x="9497" y="35"/>
                  </a:cubicBezTo>
                  <a:cubicBezTo>
                    <a:pt x="9485" y="12"/>
                    <a:pt x="9444" y="0"/>
                    <a:pt x="9362"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4" name="Google Shape;384;p25"/>
            <p:cNvSpPr/>
            <p:nvPr/>
          </p:nvSpPr>
          <p:spPr>
            <a:xfrm>
              <a:off x="5950872" y="5156182"/>
              <a:ext cx="606073" cy="169873"/>
            </a:xfrm>
            <a:custGeom>
              <a:rect b="b" l="l" r="r" t="t"/>
              <a:pathLst>
                <a:path extrusionOk="0" h="1895" w="6761">
                  <a:moveTo>
                    <a:pt x="6755" y="0"/>
                  </a:moveTo>
                  <a:lnTo>
                    <a:pt x="89" y="1530"/>
                  </a:lnTo>
                  <a:lnTo>
                    <a:pt x="1" y="1565"/>
                  </a:lnTo>
                  <a:cubicBezTo>
                    <a:pt x="42" y="1695"/>
                    <a:pt x="112" y="1807"/>
                    <a:pt x="212" y="1895"/>
                  </a:cubicBezTo>
                  <a:cubicBezTo>
                    <a:pt x="1160" y="1707"/>
                    <a:pt x="2760" y="1277"/>
                    <a:pt x="4555" y="718"/>
                  </a:cubicBezTo>
                  <a:cubicBezTo>
                    <a:pt x="5349" y="477"/>
                    <a:pt x="6096" y="230"/>
                    <a:pt x="6761"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5" name="Google Shape;385;p25"/>
            <p:cNvSpPr/>
            <p:nvPr/>
          </p:nvSpPr>
          <p:spPr>
            <a:xfrm>
              <a:off x="10443991" y="4063895"/>
              <a:ext cx="122990" cy="95559"/>
            </a:xfrm>
            <a:custGeom>
              <a:rect b="b" l="l" r="r" t="t"/>
              <a:pathLst>
                <a:path extrusionOk="0" h="1066" w="1372">
                  <a:moveTo>
                    <a:pt x="912" y="0"/>
                  </a:moveTo>
                  <a:lnTo>
                    <a:pt x="0" y="212"/>
                  </a:lnTo>
                  <a:lnTo>
                    <a:pt x="459" y="1065"/>
                  </a:lnTo>
                  <a:lnTo>
                    <a:pt x="1371" y="854"/>
                  </a:lnTo>
                  <a:lnTo>
                    <a:pt x="912" y="0"/>
                  </a:ln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6" name="Google Shape;386;p25"/>
            <p:cNvSpPr/>
            <p:nvPr/>
          </p:nvSpPr>
          <p:spPr>
            <a:xfrm>
              <a:off x="7956698" y="4500810"/>
              <a:ext cx="1684114" cy="652687"/>
            </a:xfrm>
            <a:custGeom>
              <a:rect b="b" l="l" r="r" t="t"/>
              <a:pathLst>
                <a:path extrusionOk="0" h="7281" w="18787">
                  <a:moveTo>
                    <a:pt x="17793" y="0"/>
                  </a:moveTo>
                  <a:cubicBezTo>
                    <a:pt x="17765" y="0"/>
                    <a:pt x="17738" y="3"/>
                    <a:pt x="17710" y="10"/>
                  </a:cubicBezTo>
                  <a:lnTo>
                    <a:pt x="324" y="3999"/>
                  </a:lnTo>
                  <a:cubicBezTo>
                    <a:pt x="124" y="4046"/>
                    <a:pt x="0" y="4246"/>
                    <a:pt x="47" y="4452"/>
                  </a:cubicBezTo>
                  <a:lnTo>
                    <a:pt x="630" y="6988"/>
                  </a:lnTo>
                  <a:cubicBezTo>
                    <a:pt x="670" y="7164"/>
                    <a:pt x="823" y="7280"/>
                    <a:pt x="991" y="7280"/>
                  </a:cubicBezTo>
                  <a:cubicBezTo>
                    <a:pt x="1019" y="7280"/>
                    <a:pt x="1048" y="7277"/>
                    <a:pt x="1077" y="7270"/>
                  </a:cubicBezTo>
                  <a:lnTo>
                    <a:pt x="1083" y="7270"/>
                  </a:lnTo>
                  <a:lnTo>
                    <a:pt x="18463" y="3281"/>
                  </a:lnTo>
                  <a:cubicBezTo>
                    <a:pt x="18663" y="3234"/>
                    <a:pt x="18786" y="3034"/>
                    <a:pt x="18739" y="2834"/>
                  </a:cubicBezTo>
                  <a:lnTo>
                    <a:pt x="18157" y="292"/>
                  </a:lnTo>
                  <a:cubicBezTo>
                    <a:pt x="18116" y="120"/>
                    <a:pt x="17963" y="0"/>
                    <a:pt x="17793"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7" name="Google Shape;387;p25"/>
            <p:cNvSpPr/>
            <p:nvPr/>
          </p:nvSpPr>
          <p:spPr>
            <a:xfrm>
              <a:off x="9799466" y="4522772"/>
              <a:ext cx="785985" cy="190490"/>
            </a:xfrm>
            <a:custGeom>
              <a:rect b="b" l="l" r="r" t="t"/>
              <a:pathLst>
                <a:path extrusionOk="0" h="2125" w="8768">
                  <a:moveTo>
                    <a:pt x="8767" y="0"/>
                  </a:moveTo>
                  <a:lnTo>
                    <a:pt x="359" y="1936"/>
                  </a:lnTo>
                  <a:cubicBezTo>
                    <a:pt x="224" y="1965"/>
                    <a:pt x="100" y="2030"/>
                    <a:pt x="0" y="2124"/>
                  </a:cubicBezTo>
                  <a:cubicBezTo>
                    <a:pt x="1389" y="2001"/>
                    <a:pt x="2772" y="1777"/>
                    <a:pt x="4137" y="1459"/>
                  </a:cubicBezTo>
                  <a:cubicBezTo>
                    <a:pt x="5719" y="1106"/>
                    <a:pt x="7267" y="618"/>
                    <a:pt x="8767"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8" name="Google Shape;388;p25"/>
            <p:cNvSpPr/>
            <p:nvPr/>
          </p:nvSpPr>
          <p:spPr>
            <a:xfrm>
              <a:off x="7851190" y="5008990"/>
              <a:ext cx="160370" cy="149882"/>
            </a:xfrm>
            <a:custGeom>
              <a:rect b="b" l="l" r="r" t="t"/>
              <a:pathLst>
                <a:path extrusionOk="0" h="1672" w="1789">
                  <a:moveTo>
                    <a:pt x="1501" y="1"/>
                  </a:moveTo>
                  <a:lnTo>
                    <a:pt x="0" y="1672"/>
                  </a:lnTo>
                  <a:lnTo>
                    <a:pt x="1789" y="1260"/>
                  </a:lnTo>
                  <a:lnTo>
                    <a:pt x="1501" y="1"/>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89" name="Google Shape;389;p25"/>
            <p:cNvSpPr/>
            <p:nvPr/>
          </p:nvSpPr>
          <p:spPr>
            <a:xfrm>
              <a:off x="7985653" y="4557553"/>
              <a:ext cx="1334508" cy="564389"/>
            </a:xfrm>
            <a:custGeom>
              <a:rect b="b" l="l" r="r" t="t"/>
              <a:pathLst>
                <a:path extrusionOk="0" h="6296" w="14887">
                  <a:moveTo>
                    <a:pt x="14886" y="1"/>
                  </a:moveTo>
                  <a:lnTo>
                    <a:pt x="1783" y="3054"/>
                  </a:lnTo>
                  <a:lnTo>
                    <a:pt x="1" y="5037"/>
                  </a:lnTo>
                  <a:lnTo>
                    <a:pt x="289" y="6296"/>
                  </a:lnTo>
                  <a:lnTo>
                    <a:pt x="795" y="6178"/>
                  </a:lnTo>
                  <a:lnTo>
                    <a:pt x="14886" y="1"/>
                  </a:lnTo>
                  <a:close/>
                </a:path>
              </a:pathLst>
            </a:custGeom>
            <a:solidFill>
              <a:srgbClr val="C5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0" name="Google Shape;390;p25"/>
            <p:cNvSpPr/>
            <p:nvPr/>
          </p:nvSpPr>
          <p:spPr>
            <a:xfrm>
              <a:off x="5705074" y="4179892"/>
              <a:ext cx="1128241" cy="846673"/>
            </a:xfrm>
            <a:custGeom>
              <a:rect b="b" l="l" r="r" t="t"/>
              <a:pathLst>
                <a:path extrusionOk="0" h="9445" w="12586">
                  <a:moveTo>
                    <a:pt x="83" y="1"/>
                  </a:moveTo>
                  <a:lnTo>
                    <a:pt x="1" y="19"/>
                  </a:lnTo>
                  <a:lnTo>
                    <a:pt x="1913" y="2843"/>
                  </a:lnTo>
                  <a:lnTo>
                    <a:pt x="3290" y="1842"/>
                  </a:lnTo>
                  <a:lnTo>
                    <a:pt x="83" y="1"/>
                  </a:lnTo>
                  <a:close/>
                  <a:moveTo>
                    <a:pt x="10550" y="6002"/>
                  </a:moveTo>
                  <a:lnTo>
                    <a:pt x="6385" y="9444"/>
                  </a:lnTo>
                  <a:lnTo>
                    <a:pt x="12586" y="7167"/>
                  </a:lnTo>
                  <a:lnTo>
                    <a:pt x="10550" y="6002"/>
                  </a:ln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1" name="Google Shape;391;p25"/>
            <p:cNvSpPr/>
            <p:nvPr/>
          </p:nvSpPr>
          <p:spPr>
            <a:xfrm>
              <a:off x="5876559" y="4345012"/>
              <a:ext cx="774332" cy="681552"/>
            </a:xfrm>
            <a:custGeom>
              <a:rect b="b" l="l" r="r" t="t"/>
              <a:pathLst>
                <a:path extrusionOk="0" h="7603" w="8638">
                  <a:moveTo>
                    <a:pt x="1383" y="0"/>
                  </a:moveTo>
                  <a:lnTo>
                    <a:pt x="0" y="1001"/>
                  </a:lnTo>
                  <a:lnTo>
                    <a:pt x="4477" y="7602"/>
                  </a:lnTo>
                  <a:lnTo>
                    <a:pt x="8637" y="4160"/>
                  </a:lnTo>
                  <a:lnTo>
                    <a:pt x="1383" y="0"/>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2" name="Google Shape;392;p25"/>
            <p:cNvSpPr/>
            <p:nvPr/>
          </p:nvSpPr>
          <p:spPr>
            <a:xfrm>
              <a:off x="10401232" y="4590183"/>
              <a:ext cx="192283" cy="162163"/>
            </a:xfrm>
            <a:custGeom>
              <a:rect b="b" l="l" r="r" t="t"/>
              <a:pathLst>
                <a:path extrusionOk="0" h="1809" w="2145">
                  <a:moveTo>
                    <a:pt x="1001" y="0"/>
                  </a:moveTo>
                  <a:cubicBezTo>
                    <a:pt x="932" y="0"/>
                    <a:pt x="862" y="8"/>
                    <a:pt x="789" y="25"/>
                  </a:cubicBezTo>
                  <a:cubicBezTo>
                    <a:pt x="301" y="137"/>
                    <a:pt x="1" y="619"/>
                    <a:pt x="112" y="1107"/>
                  </a:cubicBezTo>
                  <a:cubicBezTo>
                    <a:pt x="218" y="1558"/>
                    <a:pt x="606" y="1808"/>
                    <a:pt x="999" y="1808"/>
                  </a:cubicBezTo>
                  <a:cubicBezTo>
                    <a:pt x="1287" y="1808"/>
                    <a:pt x="1578" y="1673"/>
                    <a:pt x="1760" y="1384"/>
                  </a:cubicBezTo>
                  <a:cubicBezTo>
                    <a:pt x="2144" y="765"/>
                    <a:pt x="1676" y="0"/>
                    <a:pt x="1001" y="0"/>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3" name="Google Shape;393;p25"/>
            <p:cNvSpPr/>
            <p:nvPr/>
          </p:nvSpPr>
          <p:spPr>
            <a:xfrm>
              <a:off x="10446053" y="4631418"/>
              <a:ext cx="95469" cy="80320"/>
            </a:xfrm>
            <a:custGeom>
              <a:rect b="b" l="l" r="r" t="t"/>
              <a:pathLst>
                <a:path extrusionOk="0" h="896" w="1065">
                  <a:moveTo>
                    <a:pt x="499" y="0"/>
                  </a:moveTo>
                  <a:cubicBezTo>
                    <a:pt x="465" y="0"/>
                    <a:pt x="430" y="4"/>
                    <a:pt x="395" y="12"/>
                  </a:cubicBezTo>
                  <a:cubicBezTo>
                    <a:pt x="148" y="65"/>
                    <a:pt x="1" y="306"/>
                    <a:pt x="54" y="547"/>
                  </a:cubicBezTo>
                  <a:cubicBezTo>
                    <a:pt x="108" y="771"/>
                    <a:pt x="300" y="895"/>
                    <a:pt x="495" y="895"/>
                  </a:cubicBezTo>
                  <a:cubicBezTo>
                    <a:pt x="638" y="895"/>
                    <a:pt x="782" y="828"/>
                    <a:pt x="872" y="683"/>
                  </a:cubicBezTo>
                  <a:cubicBezTo>
                    <a:pt x="1064" y="378"/>
                    <a:pt x="834" y="0"/>
                    <a:pt x="499"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4" name="Google Shape;394;p25"/>
            <p:cNvSpPr/>
            <p:nvPr/>
          </p:nvSpPr>
          <p:spPr>
            <a:xfrm>
              <a:off x="8315266" y="5069139"/>
              <a:ext cx="192283" cy="162253"/>
            </a:xfrm>
            <a:custGeom>
              <a:rect b="b" l="l" r="r" t="t"/>
              <a:pathLst>
                <a:path extrusionOk="0" h="1810" w="2145">
                  <a:moveTo>
                    <a:pt x="997" y="1"/>
                  </a:moveTo>
                  <a:cubicBezTo>
                    <a:pt x="930" y="1"/>
                    <a:pt x="860" y="8"/>
                    <a:pt x="789" y="24"/>
                  </a:cubicBezTo>
                  <a:cubicBezTo>
                    <a:pt x="301" y="136"/>
                    <a:pt x="1" y="624"/>
                    <a:pt x="113" y="1107"/>
                  </a:cubicBezTo>
                  <a:cubicBezTo>
                    <a:pt x="214" y="1560"/>
                    <a:pt x="602" y="1809"/>
                    <a:pt x="993" y="1809"/>
                  </a:cubicBezTo>
                  <a:cubicBezTo>
                    <a:pt x="1283" y="1809"/>
                    <a:pt x="1574" y="1673"/>
                    <a:pt x="1754" y="1383"/>
                  </a:cubicBezTo>
                  <a:cubicBezTo>
                    <a:pt x="2145" y="763"/>
                    <a:pt x="1674" y="1"/>
                    <a:pt x="997"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5" name="Google Shape;395;p25"/>
            <p:cNvSpPr/>
            <p:nvPr/>
          </p:nvSpPr>
          <p:spPr>
            <a:xfrm>
              <a:off x="8134369" y="5110823"/>
              <a:ext cx="192821" cy="162253"/>
            </a:xfrm>
            <a:custGeom>
              <a:rect b="b" l="l" r="r" t="t"/>
              <a:pathLst>
                <a:path extrusionOk="0" h="1810" w="2151">
                  <a:moveTo>
                    <a:pt x="1002" y="1"/>
                  </a:moveTo>
                  <a:cubicBezTo>
                    <a:pt x="935" y="1"/>
                    <a:pt x="866" y="8"/>
                    <a:pt x="795" y="24"/>
                  </a:cubicBezTo>
                  <a:cubicBezTo>
                    <a:pt x="307" y="136"/>
                    <a:pt x="1" y="624"/>
                    <a:pt x="119" y="1112"/>
                  </a:cubicBezTo>
                  <a:cubicBezTo>
                    <a:pt x="220" y="1562"/>
                    <a:pt x="607" y="1810"/>
                    <a:pt x="998" y="1810"/>
                  </a:cubicBezTo>
                  <a:cubicBezTo>
                    <a:pt x="1288" y="1810"/>
                    <a:pt x="1580" y="1674"/>
                    <a:pt x="1760" y="1383"/>
                  </a:cubicBezTo>
                  <a:cubicBezTo>
                    <a:pt x="2151" y="767"/>
                    <a:pt x="1679" y="1"/>
                    <a:pt x="1002"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6" name="Google Shape;396;p25"/>
            <p:cNvSpPr/>
            <p:nvPr/>
          </p:nvSpPr>
          <p:spPr>
            <a:xfrm>
              <a:off x="8788934" y="4714157"/>
              <a:ext cx="256915" cy="156605"/>
            </a:xfrm>
            <a:custGeom>
              <a:rect b="b" l="l" r="r" t="t"/>
              <a:pathLst>
                <a:path extrusionOk="0" h="1747" w="2866">
                  <a:moveTo>
                    <a:pt x="2513" y="1"/>
                  </a:moveTo>
                  <a:cubicBezTo>
                    <a:pt x="1083" y="330"/>
                    <a:pt x="0" y="942"/>
                    <a:pt x="100" y="1366"/>
                  </a:cubicBezTo>
                  <a:cubicBezTo>
                    <a:pt x="155" y="1616"/>
                    <a:pt x="600" y="1747"/>
                    <a:pt x="1244" y="1747"/>
                  </a:cubicBezTo>
                  <a:cubicBezTo>
                    <a:pt x="1706" y="1747"/>
                    <a:pt x="2269" y="1680"/>
                    <a:pt x="2866" y="1542"/>
                  </a:cubicBezTo>
                  <a:lnTo>
                    <a:pt x="2513" y="1"/>
                  </a:ln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7" name="Google Shape;397;p25"/>
            <p:cNvSpPr/>
            <p:nvPr/>
          </p:nvSpPr>
          <p:spPr>
            <a:xfrm>
              <a:off x="7558420" y="4543838"/>
              <a:ext cx="1858199" cy="302275"/>
            </a:xfrm>
            <a:custGeom>
              <a:rect b="b" l="l" r="r" t="t"/>
              <a:pathLst>
                <a:path extrusionOk="0" h="3372" w="20729">
                  <a:moveTo>
                    <a:pt x="20729" y="1"/>
                  </a:moveTo>
                  <a:lnTo>
                    <a:pt x="1" y="1448"/>
                  </a:lnTo>
                  <a:lnTo>
                    <a:pt x="148" y="2077"/>
                  </a:lnTo>
                  <a:lnTo>
                    <a:pt x="7197" y="3372"/>
                  </a:lnTo>
                  <a:lnTo>
                    <a:pt x="20729" y="1"/>
                  </a:ln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8" name="Google Shape;398;p25"/>
            <p:cNvSpPr/>
            <p:nvPr/>
          </p:nvSpPr>
          <p:spPr>
            <a:xfrm>
              <a:off x="8133024" y="4530123"/>
              <a:ext cx="1317924" cy="341269"/>
            </a:xfrm>
            <a:custGeom>
              <a:rect b="b" l="l" r="r" t="t"/>
              <a:pathLst>
                <a:path extrusionOk="0" h="3807" w="14702">
                  <a:moveTo>
                    <a:pt x="14367" y="1"/>
                  </a:moveTo>
                  <a:cubicBezTo>
                    <a:pt x="14339" y="1"/>
                    <a:pt x="14311" y="4"/>
                    <a:pt x="14284" y="12"/>
                  </a:cubicBezTo>
                  <a:lnTo>
                    <a:pt x="345" y="3213"/>
                  </a:lnTo>
                  <a:cubicBezTo>
                    <a:pt x="1" y="3308"/>
                    <a:pt x="92" y="3807"/>
                    <a:pt x="421" y="3807"/>
                  </a:cubicBezTo>
                  <a:cubicBezTo>
                    <a:pt x="440" y="3807"/>
                    <a:pt x="460" y="3805"/>
                    <a:pt x="481" y="3801"/>
                  </a:cubicBezTo>
                  <a:lnTo>
                    <a:pt x="14419" y="601"/>
                  </a:lnTo>
                  <a:cubicBezTo>
                    <a:pt x="14590" y="571"/>
                    <a:pt x="14701" y="401"/>
                    <a:pt x="14660" y="236"/>
                  </a:cubicBezTo>
                  <a:cubicBezTo>
                    <a:pt x="14631" y="94"/>
                    <a:pt x="14503" y="1"/>
                    <a:pt x="14367"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399" name="Google Shape;399;p25"/>
            <p:cNvSpPr/>
            <p:nvPr/>
          </p:nvSpPr>
          <p:spPr>
            <a:xfrm>
              <a:off x="5748909" y="5039826"/>
              <a:ext cx="1067553" cy="251268"/>
            </a:xfrm>
            <a:custGeom>
              <a:rect b="b" l="l" r="r" t="t"/>
              <a:pathLst>
                <a:path extrusionOk="0" h="2803" w="11909">
                  <a:moveTo>
                    <a:pt x="11659" y="0"/>
                  </a:moveTo>
                  <a:cubicBezTo>
                    <a:pt x="10966" y="0"/>
                    <a:pt x="8626" y="422"/>
                    <a:pt x="5872" y="1057"/>
                  </a:cubicBezTo>
                  <a:cubicBezTo>
                    <a:pt x="2607" y="1804"/>
                    <a:pt x="0" y="2569"/>
                    <a:pt x="41" y="2758"/>
                  </a:cubicBezTo>
                  <a:cubicBezTo>
                    <a:pt x="48" y="2788"/>
                    <a:pt x="119" y="2803"/>
                    <a:pt x="247" y="2803"/>
                  </a:cubicBezTo>
                  <a:cubicBezTo>
                    <a:pt x="937" y="2803"/>
                    <a:pt x="3277" y="2381"/>
                    <a:pt x="6031" y="1746"/>
                  </a:cubicBezTo>
                  <a:cubicBezTo>
                    <a:pt x="9296" y="998"/>
                    <a:pt x="11909" y="233"/>
                    <a:pt x="11867" y="45"/>
                  </a:cubicBezTo>
                  <a:cubicBezTo>
                    <a:pt x="11860" y="15"/>
                    <a:pt x="11788" y="0"/>
                    <a:pt x="11659"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0" name="Google Shape;400;p25"/>
            <p:cNvSpPr/>
            <p:nvPr/>
          </p:nvSpPr>
          <p:spPr>
            <a:xfrm>
              <a:off x="5787903" y="4207860"/>
              <a:ext cx="472147" cy="728435"/>
            </a:xfrm>
            <a:custGeom>
              <a:rect b="b" l="l" r="r" t="t"/>
              <a:pathLst>
                <a:path extrusionOk="0" h="8126" w="5267">
                  <a:moveTo>
                    <a:pt x="2007" y="1"/>
                  </a:moveTo>
                  <a:lnTo>
                    <a:pt x="1" y="201"/>
                  </a:lnTo>
                  <a:lnTo>
                    <a:pt x="5266" y="8126"/>
                  </a:lnTo>
                  <a:lnTo>
                    <a:pt x="2007" y="1"/>
                  </a:ln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1" name="Google Shape;401;p25"/>
            <p:cNvSpPr/>
            <p:nvPr/>
          </p:nvSpPr>
          <p:spPr>
            <a:xfrm>
              <a:off x="8361163" y="5111181"/>
              <a:ext cx="95380" cy="80499"/>
            </a:xfrm>
            <a:custGeom>
              <a:rect b="b" l="l" r="r" t="t"/>
              <a:pathLst>
                <a:path extrusionOk="0" h="898" w="1064">
                  <a:moveTo>
                    <a:pt x="503" y="1"/>
                  </a:moveTo>
                  <a:cubicBezTo>
                    <a:pt x="468" y="1"/>
                    <a:pt x="432" y="5"/>
                    <a:pt x="395" y="14"/>
                  </a:cubicBezTo>
                  <a:cubicBezTo>
                    <a:pt x="154" y="67"/>
                    <a:pt x="1" y="308"/>
                    <a:pt x="60" y="550"/>
                  </a:cubicBezTo>
                  <a:cubicBezTo>
                    <a:pt x="110" y="773"/>
                    <a:pt x="302" y="897"/>
                    <a:pt x="495" y="897"/>
                  </a:cubicBezTo>
                  <a:cubicBezTo>
                    <a:pt x="638" y="897"/>
                    <a:pt x="782" y="830"/>
                    <a:pt x="872" y="685"/>
                  </a:cubicBezTo>
                  <a:cubicBezTo>
                    <a:pt x="1063" y="381"/>
                    <a:pt x="836" y="1"/>
                    <a:pt x="503" y="1"/>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2" name="Google Shape;402;p25"/>
            <p:cNvSpPr/>
            <p:nvPr/>
          </p:nvSpPr>
          <p:spPr>
            <a:xfrm>
              <a:off x="8180803" y="5152506"/>
              <a:ext cx="95380" cy="80409"/>
            </a:xfrm>
            <a:custGeom>
              <a:rect b="b" l="l" r="r" t="t"/>
              <a:pathLst>
                <a:path extrusionOk="0" h="897" w="1064">
                  <a:moveTo>
                    <a:pt x="498" y="0"/>
                  </a:moveTo>
                  <a:cubicBezTo>
                    <a:pt x="465" y="0"/>
                    <a:pt x="430" y="4"/>
                    <a:pt x="395" y="12"/>
                  </a:cubicBezTo>
                  <a:cubicBezTo>
                    <a:pt x="154" y="65"/>
                    <a:pt x="1" y="306"/>
                    <a:pt x="59" y="547"/>
                  </a:cubicBezTo>
                  <a:cubicBezTo>
                    <a:pt x="110" y="772"/>
                    <a:pt x="303" y="896"/>
                    <a:pt x="498" y="896"/>
                  </a:cubicBezTo>
                  <a:cubicBezTo>
                    <a:pt x="639" y="896"/>
                    <a:pt x="782" y="830"/>
                    <a:pt x="871" y="689"/>
                  </a:cubicBezTo>
                  <a:cubicBezTo>
                    <a:pt x="1064" y="378"/>
                    <a:pt x="833" y="0"/>
                    <a:pt x="498"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3" name="Google Shape;403;p25"/>
            <p:cNvSpPr/>
            <p:nvPr/>
          </p:nvSpPr>
          <p:spPr>
            <a:xfrm>
              <a:off x="10246690" y="4114722"/>
              <a:ext cx="148807" cy="248130"/>
            </a:xfrm>
            <a:custGeom>
              <a:rect b="b" l="l" r="r" t="t"/>
              <a:pathLst>
                <a:path extrusionOk="0" h="2768" w="1660">
                  <a:moveTo>
                    <a:pt x="980" y="0"/>
                  </a:moveTo>
                  <a:cubicBezTo>
                    <a:pt x="970" y="0"/>
                    <a:pt x="959" y="2"/>
                    <a:pt x="948" y="4"/>
                  </a:cubicBezTo>
                  <a:lnTo>
                    <a:pt x="124" y="192"/>
                  </a:lnTo>
                  <a:cubicBezTo>
                    <a:pt x="48" y="210"/>
                    <a:pt x="1" y="287"/>
                    <a:pt x="18" y="363"/>
                  </a:cubicBezTo>
                  <a:lnTo>
                    <a:pt x="548" y="2658"/>
                  </a:lnTo>
                  <a:cubicBezTo>
                    <a:pt x="563" y="2723"/>
                    <a:pt x="622" y="2767"/>
                    <a:pt x="686" y="2767"/>
                  </a:cubicBezTo>
                  <a:cubicBezTo>
                    <a:pt x="697" y="2767"/>
                    <a:pt x="708" y="2766"/>
                    <a:pt x="719" y="2764"/>
                  </a:cubicBezTo>
                  <a:lnTo>
                    <a:pt x="1536" y="2575"/>
                  </a:lnTo>
                  <a:cubicBezTo>
                    <a:pt x="1613" y="2558"/>
                    <a:pt x="1660" y="2481"/>
                    <a:pt x="1642" y="2405"/>
                  </a:cubicBezTo>
                  <a:lnTo>
                    <a:pt x="1119" y="110"/>
                  </a:lnTo>
                  <a:cubicBezTo>
                    <a:pt x="1103" y="44"/>
                    <a:pt x="1045" y="0"/>
                    <a:pt x="980"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4" name="Google Shape;404;p25"/>
            <p:cNvSpPr/>
            <p:nvPr/>
          </p:nvSpPr>
          <p:spPr>
            <a:xfrm>
              <a:off x="9728291" y="4437343"/>
              <a:ext cx="481022" cy="162522"/>
            </a:xfrm>
            <a:custGeom>
              <a:rect b="b" l="l" r="r" t="t"/>
              <a:pathLst>
                <a:path extrusionOk="0" h="1813" w="5366">
                  <a:moveTo>
                    <a:pt x="4784" y="0"/>
                  </a:moveTo>
                  <a:cubicBezTo>
                    <a:pt x="4748" y="0"/>
                    <a:pt x="4719" y="6"/>
                    <a:pt x="4689" y="12"/>
                  </a:cubicBezTo>
                  <a:lnTo>
                    <a:pt x="488" y="977"/>
                  </a:lnTo>
                  <a:cubicBezTo>
                    <a:pt x="0" y="1089"/>
                    <a:pt x="83" y="1812"/>
                    <a:pt x="583" y="1812"/>
                  </a:cubicBezTo>
                  <a:cubicBezTo>
                    <a:pt x="618" y="1812"/>
                    <a:pt x="647" y="1806"/>
                    <a:pt x="677" y="1800"/>
                  </a:cubicBezTo>
                  <a:lnTo>
                    <a:pt x="4878" y="836"/>
                  </a:lnTo>
                  <a:cubicBezTo>
                    <a:pt x="5366" y="724"/>
                    <a:pt x="5284" y="0"/>
                    <a:pt x="4784"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405" name="Google Shape;405;p25"/>
            <p:cNvSpPr/>
            <p:nvPr/>
          </p:nvSpPr>
          <p:spPr>
            <a:xfrm>
              <a:off x="7296845" y="4995274"/>
              <a:ext cx="481111" cy="162611"/>
            </a:xfrm>
            <a:custGeom>
              <a:rect b="b" l="l" r="r" t="t"/>
              <a:pathLst>
                <a:path extrusionOk="0" h="1814" w="5367">
                  <a:moveTo>
                    <a:pt x="4784" y="1"/>
                  </a:moveTo>
                  <a:cubicBezTo>
                    <a:pt x="4749" y="1"/>
                    <a:pt x="4719" y="7"/>
                    <a:pt x="4690" y="13"/>
                  </a:cubicBezTo>
                  <a:lnTo>
                    <a:pt x="489" y="978"/>
                  </a:lnTo>
                  <a:cubicBezTo>
                    <a:pt x="1" y="1089"/>
                    <a:pt x="83" y="1813"/>
                    <a:pt x="583" y="1813"/>
                  </a:cubicBezTo>
                  <a:cubicBezTo>
                    <a:pt x="618" y="1813"/>
                    <a:pt x="648" y="1807"/>
                    <a:pt x="677" y="1801"/>
                  </a:cubicBezTo>
                  <a:lnTo>
                    <a:pt x="4878" y="842"/>
                  </a:lnTo>
                  <a:cubicBezTo>
                    <a:pt x="5366" y="725"/>
                    <a:pt x="5284" y="1"/>
                    <a:pt x="4784"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406" name="Google Shape;406;p25"/>
          <p:cNvSpPr txBox="1"/>
          <p:nvPr>
            <p:ph idx="3" type="subTitle"/>
          </p:nvPr>
        </p:nvSpPr>
        <p:spPr>
          <a:xfrm>
            <a:off x="4969275" y="810300"/>
            <a:ext cx="2421900" cy="86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1959</a:t>
            </a:r>
            <a:endParaRPr i="1">
              <a:latin typeface="Calibri"/>
              <a:ea typeface="Calibri"/>
              <a:cs typeface="Calibri"/>
              <a:sym typeface="Calibri"/>
            </a:endParaRPr>
          </a:p>
          <a:p>
            <a:pPr indent="0" lvl="0" marL="0" rtl="0" algn="ctr">
              <a:lnSpc>
                <a:spcPct val="100000"/>
              </a:lnSpc>
              <a:spcBef>
                <a:spcPts val="0"/>
              </a:spcBef>
              <a:spcAft>
                <a:spcPts val="0"/>
              </a:spcAft>
              <a:buSzPts val="1000"/>
              <a:buNone/>
            </a:pPr>
            <a:r>
              <a:rPr lang="en">
                <a:latin typeface="Calibri"/>
                <a:ea typeface="Calibri"/>
                <a:cs typeface="Calibri"/>
                <a:sym typeface="Calibri"/>
              </a:rPr>
              <a:t>Acquisto Sud </a:t>
            </a:r>
            <a:endParaRPr>
              <a:latin typeface="Calibri"/>
              <a:ea typeface="Calibri"/>
              <a:cs typeface="Calibri"/>
              <a:sym typeface="Calibri"/>
            </a:endParaRPr>
          </a:p>
          <a:p>
            <a:pPr indent="0" lvl="0" marL="0" rtl="0" algn="ctr">
              <a:lnSpc>
                <a:spcPct val="100000"/>
              </a:lnSpc>
              <a:spcBef>
                <a:spcPts val="0"/>
              </a:spcBef>
              <a:spcAft>
                <a:spcPts val="0"/>
              </a:spcAft>
              <a:buSzPts val="1000"/>
              <a:buNone/>
            </a:pPr>
            <a:r>
              <a:rPr lang="en">
                <a:latin typeface="Calibri"/>
                <a:ea typeface="Calibri"/>
                <a:cs typeface="Calibri"/>
                <a:sym typeface="Calibri"/>
              </a:rPr>
              <a:t>Aviation Caravelle</a:t>
            </a:r>
            <a:endParaRPr>
              <a:latin typeface="Calibri"/>
              <a:ea typeface="Calibri"/>
              <a:cs typeface="Calibri"/>
              <a:sym typeface="Calibri"/>
            </a:endParaRPr>
          </a:p>
        </p:txBody>
      </p:sp>
      <p:sp>
        <p:nvSpPr>
          <p:cNvPr id="407" name="Google Shape;407;p25"/>
          <p:cNvSpPr txBox="1"/>
          <p:nvPr>
            <p:ph idx="4" type="ctrTitle"/>
          </p:nvPr>
        </p:nvSpPr>
        <p:spPr>
          <a:xfrm>
            <a:off x="5239587" y="147217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03</a:t>
            </a:r>
            <a:endParaRPr sz="3000">
              <a:solidFill>
                <a:schemeClr val="accent1"/>
              </a:solidFill>
              <a:latin typeface="Calibri"/>
              <a:ea typeface="Calibri"/>
              <a:cs typeface="Calibri"/>
              <a:sym typeface="Calibri"/>
            </a:endParaRPr>
          </a:p>
        </p:txBody>
      </p:sp>
      <p:sp>
        <p:nvSpPr>
          <p:cNvPr id="408" name="Google Shape;408;p25"/>
          <p:cNvSpPr txBox="1"/>
          <p:nvPr>
            <p:ph type="ctrTitle"/>
          </p:nvPr>
        </p:nvSpPr>
        <p:spPr>
          <a:xfrm>
            <a:off x="4822725" y="336875"/>
            <a:ext cx="27150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VELIVOLO A REAZIONE</a:t>
            </a:r>
            <a:endParaRPr>
              <a:latin typeface="Calibri"/>
              <a:ea typeface="Calibri"/>
              <a:cs typeface="Calibri"/>
              <a:sym typeface="Calibri"/>
            </a:endParaRPr>
          </a:p>
        </p:txBody>
      </p:sp>
      <p:sp>
        <p:nvSpPr>
          <p:cNvPr id="409" name="Google Shape;409;p25"/>
          <p:cNvSpPr txBox="1"/>
          <p:nvPr>
            <p:ph idx="6" type="ctrTitle"/>
          </p:nvPr>
        </p:nvSpPr>
        <p:spPr>
          <a:xfrm>
            <a:off x="5012062" y="310652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3000">
                <a:solidFill>
                  <a:schemeClr val="accent1"/>
                </a:solidFill>
                <a:latin typeface="Calibri"/>
                <a:ea typeface="Calibri"/>
                <a:cs typeface="Calibri"/>
                <a:sym typeface="Calibri"/>
              </a:rPr>
              <a:t>05</a:t>
            </a:r>
            <a:endParaRPr sz="3000">
              <a:solidFill>
                <a:schemeClr val="accent1"/>
              </a:solidFill>
              <a:latin typeface="Calibri"/>
              <a:ea typeface="Calibri"/>
              <a:cs typeface="Calibri"/>
              <a:sym typeface="Calibri"/>
            </a:endParaRPr>
          </a:p>
        </p:txBody>
      </p:sp>
      <p:sp>
        <p:nvSpPr>
          <p:cNvPr id="410" name="Google Shape;410;p25"/>
          <p:cNvSpPr txBox="1"/>
          <p:nvPr>
            <p:ph idx="6" type="ctrTitle"/>
          </p:nvPr>
        </p:nvSpPr>
        <p:spPr>
          <a:xfrm>
            <a:off x="7242400" y="2599625"/>
            <a:ext cx="16227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latin typeface="Calibri"/>
                <a:ea typeface="Calibri"/>
                <a:cs typeface="Calibri"/>
                <a:sym typeface="Calibri"/>
              </a:rPr>
              <a:t>ACCORDI </a:t>
            </a:r>
            <a:endParaRPr>
              <a:latin typeface="Calibri"/>
              <a:ea typeface="Calibri"/>
              <a:cs typeface="Calibri"/>
              <a:sym typeface="Calibri"/>
            </a:endParaRPr>
          </a:p>
          <a:p>
            <a:pPr indent="0" lvl="0" marL="0" rtl="0" algn="ctr">
              <a:lnSpc>
                <a:spcPct val="100000"/>
              </a:lnSpc>
              <a:spcBef>
                <a:spcPts val="0"/>
              </a:spcBef>
              <a:spcAft>
                <a:spcPts val="0"/>
              </a:spcAft>
              <a:buSzPts val="1800"/>
              <a:buNone/>
            </a:pPr>
            <a:r>
              <a:rPr lang="en">
                <a:latin typeface="Calibri"/>
                <a:ea typeface="Calibri"/>
                <a:cs typeface="Calibri"/>
                <a:sym typeface="Calibri"/>
              </a:rPr>
              <a:t>CODESHARE</a:t>
            </a:r>
            <a:endParaRPr>
              <a:latin typeface="Calibri"/>
              <a:ea typeface="Calibri"/>
              <a:cs typeface="Calibri"/>
              <a:sym typeface="Calibri"/>
            </a:endParaRPr>
          </a:p>
        </p:txBody>
      </p:sp>
      <p:sp>
        <p:nvSpPr>
          <p:cNvPr id="411" name="Google Shape;411;p25"/>
          <p:cNvSpPr txBox="1"/>
          <p:nvPr>
            <p:ph idx="7" type="subTitle"/>
          </p:nvPr>
        </p:nvSpPr>
        <p:spPr>
          <a:xfrm>
            <a:off x="7073800" y="3137225"/>
            <a:ext cx="1959900" cy="89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i="1" lang="en">
                <a:latin typeface="Calibri"/>
                <a:ea typeface="Calibri"/>
                <a:cs typeface="Calibri"/>
                <a:sym typeface="Calibri"/>
              </a:rPr>
              <a:t>Febbraio 2019</a:t>
            </a:r>
            <a:br>
              <a:rPr lang="en">
                <a:latin typeface="Calibri"/>
                <a:ea typeface="Calibri"/>
                <a:cs typeface="Calibri"/>
                <a:sym typeface="Calibri"/>
              </a:rPr>
            </a:br>
            <a:r>
              <a:rPr lang="en">
                <a:latin typeface="Calibri"/>
                <a:ea typeface="Calibri"/>
                <a:cs typeface="Calibri"/>
                <a:sym typeface="Calibri"/>
              </a:rPr>
              <a:t>Aeroflot, Tunisair, Turkish Airlines, Royal Air Maroc</a:t>
            </a:r>
            <a:endParaRPr>
              <a:latin typeface="Calibri"/>
              <a:ea typeface="Calibri"/>
              <a:cs typeface="Calibri"/>
              <a:sym typeface="Calibri"/>
            </a:endParaRPr>
          </a:p>
        </p:txBody>
      </p:sp>
      <p:sp>
        <p:nvSpPr>
          <p:cNvPr id="412" name="Google Shape;41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1"/>
          <p:cNvSpPr txBox="1"/>
          <p:nvPr>
            <p:ph type="ctrTitle"/>
          </p:nvPr>
        </p:nvSpPr>
        <p:spPr>
          <a:xfrm>
            <a:off x="618825" y="411675"/>
            <a:ext cx="7207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Degree centrality OUT (Valori)</a:t>
            </a:r>
            <a:endParaRPr b="1">
              <a:latin typeface="Calibri"/>
              <a:ea typeface="Calibri"/>
              <a:cs typeface="Calibri"/>
              <a:sym typeface="Calibri"/>
            </a:endParaRPr>
          </a:p>
        </p:txBody>
      </p:sp>
      <p:pic>
        <p:nvPicPr>
          <p:cNvPr id="1318" name="Google Shape;1318;p61"/>
          <p:cNvPicPr preferRelativeResize="0"/>
          <p:nvPr/>
        </p:nvPicPr>
        <p:blipFill rotWithShape="1">
          <a:blip r:embed="rId3">
            <a:alphaModFix/>
          </a:blip>
          <a:srcRect b="59675" l="0" r="0" t="0"/>
          <a:stretch/>
        </p:blipFill>
        <p:spPr>
          <a:xfrm>
            <a:off x="457200" y="1141875"/>
            <a:ext cx="8191500" cy="1060075"/>
          </a:xfrm>
          <a:prstGeom prst="rect">
            <a:avLst/>
          </a:prstGeom>
          <a:noFill/>
          <a:ln>
            <a:noFill/>
          </a:ln>
          <a:effectLst>
            <a:outerShdw blurRad="57150" rotWithShape="0" algn="bl" dir="5400000" dist="19050">
              <a:srgbClr val="000000">
                <a:alpha val="50000"/>
              </a:srgbClr>
            </a:outerShdw>
          </a:effectLst>
        </p:spPr>
      </p:pic>
      <p:pic>
        <p:nvPicPr>
          <p:cNvPr id="1319" name="Google Shape;1319;p61"/>
          <p:cNvPicPr preferRelativeResize="0"/>
          <p:nvPr/>
        </p:nvPicPr>
        <p:blipFill rotWithShape="1">
          <a:blip r:embed="rId4">
            <a:alphaModFix/>
          </a:blip>
          <a:srcRect b="62016" l="0" r="0" t="0"/>
          <a:stretch/>
        </p:blipFill>
        <p:spPr>
          <a:xfrm>
            <a:off x="442913" y="2489125"/>
            <a:ext cx="8220075" cy="1060075"/>
          </a:xfrm>
          <a:prstGeom prst="rect">
            <a:avLst/>
          </a:prstGeom>
          <a:noFill/>
          <a:ln>
            <a:noFill/>
          </a:ln>
          <a:effectLst>
            <a:outerShdw blurRad="57150" rotWithShape="0" algn="bl" dir="5400000" dist="19050">
              <a:srgbClr val="000000">
                <a:alpha val="50000"/>
              </a:srgbClr>
            </a:outerShdw>
          </a:effectLst>
        </p:spPr>
      </p:pic>
      <p:sp>
        <p:nvSpPr>
          <p:cNvPr id="1320" name="Google Shape;1320;p61"/>
          <p:cNvSpPr/>
          <p:nvPr/>
        </p:nvSpPr>
        <p:spPr>
          <a:xfrm>
            <a:off x="1066700" y="1270475"/>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1"/>
          <p:cNvSpPr/>
          <p:nvPr/>
        </p:nvSpPr>
        <p:spPr>
          <a:xfrm>
            <a:off x="3790850" y="1270475"/>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1"/>
          <p:cNvSpPr/>
          <p:nvPr/>
        </p:nvSpPr>
        <p:spPr>
          <a:xfrm>
            <a:off x="8041800" y="18401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323" name="Google Shape;1323;p61"/>
          <p:cNvSpPr/>
          <p:nvPr/>
        </p:nvSpPr>
        <p:spPr>
          <a:xfrm>
            <a:off x="754100" y="262810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1"/>
          <p:cNvSpPr/>
          <p:nvPr/>
        </p:nvSpPr>
        <p:spPr>
          <a:xfrm>
            <a:off x="8056100" y="318740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25" name="Google Shape;1325;p61"/>
          <p:cNvSpPr/>
          <p:nvPr/>
        </p:nvSpPr>
        <p:spPr>
          <a:xfrm>
            <a:off x="1352525" y="292285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1"/>
          <p:cNvSpPr/>
          <p:nvPr/>
        </p:nvSpPr>
        <p:spPr>
          <a:xfrm>
            <a:off x="2871450" y="262810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1"/>
          <p:cNvSpPr/>
          <p:nvPr/>
        </p:nvSpPr>
        <p:spPr>
          <a:xfrm>
            <a:off x="754100" y="318740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1"/>
          <p:cNvSpPr txBox="1"/>
          <p:nvPr/>
        </p:nvSpPr>
        <p:spPr>
          <a:xfrm>
            <a:off x="461825" y="3870250"/>
            <a:ext cx="8191500" cy="987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Calibri"/>
                <a:ea typeface="Calibri"/>
                <a:cs typeface="Calibri"/>
                <a:sym typeface="Calibri"/>
              </a:rPr>
              <a:t>Anche per la Degree Centrality OUT valgono le stesse considerazioni esposte per quella precedente (IN); dopo dieci anni si ha avuto un incremento delle connessioni soprattutto di alcuni aeroporti come sopra indicato. Anche in questo caso ORN, CZL e TMR oltre a OGX sono quelli che più si differenziano. ALG si conferma quello con il valore più alto, coerentemente con una struttura di tipo </a:t>
            </a:r>
            <a:r>
              <a:rPr b="1" lang="en">
                <a:solidFill>
                  <a:schemeClr val="dk1"/>
                </a:solidFill>
                <a:latin typeface="Calibri"/>
                <a:ea typeface="Calibri"/>
                <a:cs typeface="Calibri"/>
                <a:sym typeface="Calibri"/>
              </a:rPr>
              <a:t>Hub&amp;Spoke</a:t>
            </a:r>
            <a:r>
              <a:rPr lang="en">
                <a:solidFill>
                  <a:schemeClr val="dk1"/>
                </a:solidFill>
                <a:latin typeface="Calibri"/>
                <a:ea typeface="Calibri"/>
                <a:cs typeface="Calibri"/>
                <a:sym typeface="Calibri"/>
              </a:rPr>
              <a:t>.</a:t>
            </a:r>
            <a:endParaRPr/>
          </a:p>
        </p:txBody>
      </p:sp>
      <p:sp>
        <p:nvSpPr>
          <p:cNvPr id="1329" name="Google Shape;1329;p61"/>
          <p:cNvSpPr/>
          <p:nvPr/>
        </p:nvSpPr>
        <p:spPr>
          <a:xfrm>
            <a:off x="2871450" y="2922850"/>
            <a:ext cx="357900" cy="36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0" name="Google Shape;1330;p61"/>
          <p:cNvPicPr preferRelativeResize="0"/>
          <p:nvPr/>
        </p:nvPicPr>
        <p:blipFill>
          <a:blip r:embed="rId5">
            <a:alphaModFix/>
          </a:blip>
          <a:stretch>
            <a:fillRect/>
          </a:stretch>
        </p:blipFill>
        <p:spPr>
          <a:xfrm>
            <a:off x="5944625" y="370875"/>
            <a:ext cx="2704075" cy="6594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31" name="Google Shape;133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6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37" name="Google Shape;1337;p62"/>
          <p:cNvSpPr txBox="1"/>
          <p:nvPr>
            <p:ph type="ctrTitle"/>
          </p:nvPr>
        </p:nvSpPr>
        <p:spPr>
          <a:xfrm>
            <a:off x="597375" y="212750"/>
            <a:ext cx="625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Degree centrality (</a:t>
            </a:r>
            <a:r>
              <a:rPr b="1" lang="en">
                <a:latin typeface="Calibri"/>
                <a:ea typeface="Calibri"/>
                <a:cs typeface="Calibri"/>
                <a:sym typeface="Calibri"/>
              </a:rPr>
              <a:t>Cumulativa)</a:t>
            </a:r>
            <a:endParaRPr b="1">
              <a:latin typeface="Calibri"/>
              <a:ea typeface="Calibri"/>
              <a:cs typeface="Calibri"/>
              <a:sym typeface="Calibri"/>
            </a:endParaRPr>
          </a:p>
        </p:txBody>
      </p:sp>
      <p:pic>
        <p:nvPicPr>
          <p:cNvPr id="1338" name="Google Shape;1338;p62"/>
          <p:cNvPicPr preferRelativeResize="0"/>
          <p:nvPr/>
        </p:nvPicPr>
        <p:blipFill>
          <a:blip r:embed="rId3">
            <a:alphaModFix/>
          </a:blip>
          <a:stretch>
            <a:fillRect/>
          </a:stretch>
        </p:blipFill>
        <p:spPr>
          <a:xfrm>
            <a:off x="597375" y="890400"/>
            <a:ext cx="5325024" cy="1940750"/>
          </a:xfrm>
          <a:prstGeom prst="rect">
            <a:avLst/>
          </a:prstGeom>
          <a:noFill/>
          <a:ln>
            <a:noFill/>
          </a:ln>
          <a:effectLst>
            <a:outerShdw blurRad="57150" rotWithShape="0" algn="bl" dir="5400000" dist="19050">
              <a:srgbClr val="000000">
                <a:alpha val="50000"/>
              </a:srgbClr>
            </a:outerShdw>
          </a:effectLst>
        </p:spPr>
      </p:pic>
      <p:pic>
        <p:nvPicPr>
          <p:cNvPr id="1339" name="Google Shape;1339;p62"/>
          <p:cNvPicPr preferRelativeResize="0"/>
          <p:nvPr/>
        </p:nvPicPr>
        <p:blipFill>
          <a:blip r:embed="rId4">
            <a:alphaModFix/>
          </a:blip>
          <a:stretch>
            <a:fillRect/>
          </a:stretch>
        </p:blipFill>
        <p:spPr>
          <a:xfrm>
            <a:off x="597375" y="2930998"/>
            <a:ext cx="5325024" cy="1940752"/>
          </a:xfrm>
          <a:prstGeom prst="rect">
            <a:avLst/>
          </a:prstGeom>
          <a:noFill/>
          <a:ln>
            <a:noFill/>
          </a:ln>
          <a:effectLst>
            <a:outerShdw blurRad="57150" rotWithShape="0" algn="bl" dir="5400000" dist="19050">
              <a:srgbClr val="000000">
                <a:alpha val="50000"/>
              </a:srgbClr>
            </a:outerShdw>
          </a:effectLst>
        </p:spPr>
      </p:pic>
      <p:sp>
        <p:nvSpPr>
          <p:cNvPr id="1340" name="Google Shape;1340;p62"/>
          <p:cNvSpPr/>
          <p:nvPr/>
        </p:nvSpPr>
        <p:spPr>
          <a:xfrm>
            <a:off x="5315500" y="89040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341" name="Google Shape;1341;p62"/>
          <p:cNvSpPr/>
          <p:nvPr/>
        </p:nvSpPr>
        <p:spPr>
          <a:xfrm>
            <a:off x="5315488" y="293100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42" name="Google Shape;1342;p62"/>
          <p:cNvSpPr/>
          <p:nvPr/>
        </p:nvSpPr>
        <p:spPr>
          <a:xfrm>
            <a:off x="6393925" y="3941775"/>
            <a:ext cx="5133382" cy="1664657"/>
          </a:xfrm>
          <a:custGeom>
            <a:rect b="b" l="l" r="r" t="t"/>
            <a:pathLst>
              <a:path extrusionOk="0" h="28568" w="79612">
                <a:moveTo>
                  <a:pt x="74953" y="1"/>
                </a:moveTo>
                <a:cubicBezTo>
                  <a:pt x="72378" y="1"/>
                  <a:pt x="70280" y="2099"/>
                  <a:pt x="70294" y="4673"/>
                </a:cubicBezTo>
                <a:cubicBezTo>
                  <a:pt x="70280" y="4932"/>
                  <a:pt x="70308" y="5177"/>
                  <a:pt x="70348" y="5436"/>
                </a:cubicBezTo>
                <a:cubicBezTo>
                  <a:pt x="69953" y="5382"/>
                  <a:pt x="69558" y="5354"/>
                  <a:pt x="69163" y="5354"/>
                </a:cubicBezTo>
                <a:cubicBezTo>
                  <a:pt x="65758" y="5354"/>
                  <a:pt x="62679" y="7343"/>
                  <a:pt x="61276" y="10449"/>
                </a:cubicBezTo>
                <a:cubicBezTo>
                  <a:pt x="60717" y="10286"/>
                  <a:pt x="60145" y="10204"/>
                  <a:pt x="59573" y="10204"/>
                </a:cubicBezTo>
                <a:cubicBezTo>
                  <a:pt x="59028" y="10204"/>
                  <a:pt x="58497" y="10272"/>
                  <a:pt x="57979" y="10408"/>
                </a:cubicBezTo>
                <a:cubicBezTo>
                  <a:pt x="57993" y="7466"/>
                  <a:pt x="55799" y="4987"/>
                  <a:pt x="52898" y="4619"/>
                </a:cubicBezTo>
                <a:cubicBezTo>
                  <a:pt x="52650" y="4588"/>
                  <a:pt x="52404" y="4572"/>
                  <a:pt x="52161" y="4572"/>
                </a:cubicBezTo>
                <a:cubicBezTo>
                  <a:pt x="49532" y="4572"/>
                  <a:pt x="47183" y="6344"/>
                  <a:pt x="46522" y="8937"/>
                </a:cubicBezTo>
                <a:cubicBezTo>
                  <a:pt x="44288" y="9182"/>
                  <a:pt x="42544" y="10967"/>
                  <a:pt x="42367" y="13201"/>
                </a:cubicBezTo>
                <a:cubicBezTo>
                  <a:pt x="40598" y="10940"/>
                  <a:pt x="38068" y="9870"/>
                  <a:pt x="35560" y="9870"/>
                </a:cubicBezTo>
                <a:cubicBezTo>
                  <a:pt x="32160" y="9870"/>
                  <a:pt x="28801" y="11838"/>
                  <a:pt x="27437" y="15476"/>
                </a:cubicBezTo>
                <a:cubicBezTo>
                  <a:pt x="26536" y="14970"/>
                  <a:pt x="25541" y="14719"/>
                  <a:pt x="24549" y="14719"/>
                </a:cubicBezTo>
                <a:cubicBezTo>
                  <a:pt x="23350" y="14719"/>
                  <a:pt x="22157" y="15086"/>
                  <a:pt x="21143" y="15817"/>
                </a:cubicBezTo>
                <a:cubicBezTo>
                  <a:pt x="20121" y="13212"/>
                  <a:pt x="17619" y="11592"/>
                  <a:pt x="14945" y="11592"/>
                </a:cubicBezTo>
                <a:cubicBezTo>
                  <a:pt x="14304" y="11592"/>
                  <a:pt x="13653" y="11685"/>
                  <a:pt x="13010" y="11880"/>
                </a:cubicBezTo>
                <a:cubicBezTo>
                  <a:pt x="9700" y="12874"/>
                  <a:pt x="7698" y="16266"/>
                  <a:pt x="8433" y="19658"/>
                </a:cubicBezTo>
                <a:cubicBezTo>
                  <a:pt x="8202" y="19617"/>
                  <a:pt x="7970" y="19604"/>
                  <a:pt x="7738" y="19604"/>
                </a:cubicBezTo>
                <a:cubicBezTo>
                  <a:pt x="6308" y="19604"/>
                  <a:pt x="4973" y="20285"/>
                  <a:pt x="4128" y="21429"/>
                </a:cubicBezTo>
                <a:cubicBezTo>
                  <a:pt x="4019" y="21416"/>
                  <a:pt x="3897" y="21416"/>
                  <a:pt x="3788" y="21416"/>
                </a:cubicBezTo>
                <a:cubicBezTo>
                  <a:pt x="3754" y="21415"/>
                  <a:pt x="3719" y="21414"/>
                  <a:pt x="3685" y="21414"/>
                </a:cubicBezTo>
                <a:cubicBezTo>
                  <a:pt x="1836" y="21414"/>
                  <a:pt x="284" y="22853"/>
                  <a:pt x="137" y="24712"/>
                </a:cubicBezTo>
                <a:cubicBezTo>
                  <a:pt x="1" y="26606"/>
                  <a:pt x="1363" y="28281"/>
                  <a:pt x="3243" y="28527"/>
                </a:cubicBezTo>
                <a:lnTo>
                  <a:pt x="3243" y="28567"/>
                </a:lnTo>
                <a:lnTo>
                  <a:pt x="79612" y="28567"/>
                </a:lnTo>
                <a:lnTo>
                  <a:pt x="79612" y="5613"/>
                </a:lnTo>
                <a:lnTo>
                  <a:pt x="79517" y="5613"/>
                </a:lnTo>
                <a:cubicBezTo>
                  <a:pt x="79585" y="5300"/>
                  <a:pt x="79612" y="4987"/>
                  <a:pt x="79612" y="4673"/>
                </a:cubicBezTo>
                <a:cubicBezTo>
                  <a:pt x="79612" y="2099"/>
                  <a:pt x="77528" y="1"/>
                  <a:pt x="749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2"/>
          <p:cNvSpPr txBox="1"/>
          <p:nvPr>
            <p:ph idx="2" type="body"/>
          </p:nvPr>
        </p:nvSpPr>
        <p:spPr>
          <a:xfrm>
            <a:off x="6242275" y="876750"/>
            <a:ext cx="2737500" cy="3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Dal 2010 al 2020 si nota una lieve flessione della curva concorde con il fatto che alcuni aeroporti della rete hanno aumentato il numero di interconnessioni con gli altri (aumentato la </a:t>
            </a:r>
            <a:r>
              <a:rPr lang="en" sz="1400">
                <a:latin typeface="Calibri"/>
                <a:ea typeface="Calibri"/>
                <a:cs typeface="Calibri"/>
                <a:sym typeface="Calibri"/>
              </a:rPr>
              <a:t>propria</a:t>
            </a:r>
            <a:r>
              <a:rPr lang="en" sz="1400">
                <a:latin typeface="Calibri"/>
                <a:ea typeface="Calibri"/>
                <a:cs typeface="Calibri"/>
                <a:sym typeface="Calibri"/>
              </a:rPr>
              <a:t> degree). </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None/>
            </a:pPr>
            <a:r>
              <a:rPr lang="en" sz="1400">
                <a:latin typeface="Calibri"/>
                <a:ea typeface="Calibri"/>
                <a:cs typeface="Calibri"/>
                <a:sym typeface="Calibri"/>
              </a:rPr>
              <a:t>Mentre nel 2010 il numero di aeroporti con fino a 10 connessioni era circa l’80%, nel 2020 la stessa percentuale è in corrispondenza di una degree compresa tra 10 e 20.</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None/>
            </a:pPr>
            <a:r>
              <a:rPr lang="en" sz="1400">
                <a:latin typeface="Calibri"/>
                <a:ea typeface="Calibri"/>
                <a:cs typeface="Calibri"/>
                <a:sym typeface="Calibri"/>
              </a:rPr>
              <a:t>Si ha comunque che pochi aeroporti sono caratterizzati da un alto grado di connessioni mentre la maggioranza presentano un basso grado.</a:t>
            </a:r>
            <a:endParaRPr sz="1400">
              <a:latin typeface="Calibri"/>
              <a:ea typeface="Calibri"/>
              <a:cs typeface="Calibri"/>
              <a:sym typeface="Calibri"/>
            </a:endParaRPr>
          </a:p>
        </p:txBody>
      </p:sp>
      <p:sp>
        <p:nvSpPr>
          <p:cNvPr id="1344" name="Google Shape;134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63"/>
          <p:cNvSpPr txBox="1"/>
          <p:nvPr>
            <p:ph idx="1" type="body"/>
          </p:nvPr>
        </p:nvSpPr>
        <p:spPr>
          <a:xfrm>
            <a:off x="597375" y="1222825"/>
            <a:ext cx="3908700" cy="3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50" name="Google Shape;1350;p63"/>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Closeness </a:t>
            </a:r>
            <a:r>
              <a:rPr b="1" lang="en">
                <a:latin typeface="Calibri"/>
                <a:ea typeface="Calibri"/>
                <a:cs typeface="Calibri"/>
                <a:sym typeface="Calibri"/>
              </a:rPr>
              <a:t>centrality</a:t>
            </a:r>
            <a:endParaRPr b="1">
              <a:latin typeface="Calibri"/>
              <a:ea typeface="Calibri"/>
              <a:cs typeface="Calibri"/>
              <a:sym typeface="Calibri"/>
            </a:endParaRPr>
          </a:p>
        </p:txBody>
      </p:sp>
      <p:sp>
        <p:nvSpPr>
          <p:cNvPr id="1351" name="Google Shape;1351;p63"/>
          <p:cNvSpPr txBox="1"/>
          <p:nvPr>
            <p:ph idx="2" type="body"/>
          </p:nvPr>
        </p:nvSpPr>
        <p:spPr>
          <a:xfrm>
            <a:off x="4690125" y="1222875"/>
            <a:ext cx="3908700" cy="3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52" name="Google Shape;1352;p63"/>
          <p:cNvPicPr preferRelativeResize="0"/>
          <p:nvPr/>
        </p:nvPicPr>
        <p:blipFill>
          <a:blip r:embed="rId3">
            <a:alphaModFix/>
          </a:blip>
          <a:stretch>
            <a:fillRect/>
          </a:stretch>
        </p:blipFill>
        <p:spPr>
          <a:xfrm>
            <a:off x="597375" y="1222875"/>
            <a:ext cx="3908701" cy="3627550"/>
          </a:xfrm>
          <a:prstGeom prst="rect">
            <a:avLst/>
          </a:prstGeom>
          <a:noFill/>
          <a:ln>
            <a:noFill/>
          </a:ln>
          <a:effectLst>
            <a:outerShdw blurRad="57150" rotWithShape="0" algn="bl" dir="5400000" dist="19050">
              <a:srgbClr val="000000">
                <a:alpha val="50000"/>
              </a:srgbClr>
            </a:outerShdw>
          </a:effectLst>
        </p:spPr>
      </p:pic>
      <p:sp>
        <p:nvSpPr>
          <p:cNvPr id="1353" name="Google Shape;1353;p63"/>
          <p:cNvSpPr/>
          <p:nvPr/>
        </p:nvSpPr>
        <p:spPr>
          <a:xfrm>
            <a:off x="59737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pic>
        <p:nvPicPr>
          <p:cNvPr id="1354" name="Google Shape;1354;p63"/>
          <p:cNvPicPr preferRelativeResize="0"/>
          <p:nvPr/>
        </p:nvPicPr>
        <p:blipFill>
          <a:blip r:embed="rId4">
            <a:alphaModFix/>
          </a:blip>
          <a:stretch>
            <a:fillRect/>
          </a:stretch>
        </p:blipFill>
        <p:spPr>
          <a:xfrm>
            <a:off x="4690125" y="1222875"/>
            <a:ext cx="3908701" cy="3627550"/>
          </a:xfrm>
          <a:prstGeom prst="rect">
            <a:avLst/>
          </a:prstGeom>
          <a:noFill/>
          <a:ln>
            <a:noFill/>
          </a:ln>
          <a:effectLst>
            <a:outerShdw blurRad="57150" rotWithShape="0" algn="bl" dir="5400000" dist="19050">
              <a:srgbClr val="000000">
                <a:alpha val="50000"/>
              </a:srgbClr>
            </a:outerShdw>
          </a:effectLst>
        </p:spPr>
      </p:pic>
      <p:sp>
        <p:nvSpPr>
          <p:cNvPr id="1355" name="Google Shape;1355;p63"/>
          <p:cNvSpPr/>
          <p:nvPr/>
        </p:nvSpPr>
        <p:spPr>
          <a:xfrm>
            <a:off x="799192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56" name="Google Shape;1356;p63"/>
          <p:cNvSpPr txBox="1"/>
          <p:nvPr/>
        </p:nvSpPr>
        <p:spPr>
          <a:xfrm>
            <a:off x="3997725" y="170475"/>
            <a:ext cx="4601100" cy="106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La </a:t>
            </a:r>
            <a:r>
              <a:rPr b="1" lang="en" sz="1200">
                <a:solidFill>
                  <a:schemeClr val="dk1"/>
                </a:solidFill>
                <a:latin typeface="Calibri"/>
                <a:ea typeface="Calibri"/>
                <a:cs typeface="Calibri"/>
                <a:sym typeface="Calibri"/>
              </a:rPr>
              <a:t>Closeness Centrality </a:t>
            </a:r>
            <a:r>
              <a:rPr lang="en" sz="1200">
                <a:solidFill>
                  <a:schemeClr val="dk1"/>
                </a:solidFill>
                <a:latin typeface="Calibri"/>
                <a:ea typeface="Calibri"/>
                <a:cs typeface="Calibri"/>
                <a:sym typeface="Calibri"/>
              </a:rPr>
              <a:t>attribuisce maggiore importanza ai vertici più vicini all’insieme dei vertici raggiungibili dal nodo in considerazione. </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rPr lang="en" sz="1200">
                <a:solidFill>
                  <a:schemeClr val="dk1"/>
                </a:solidFill>
                <a:latin typeface="Calibri"/>
                <a:ea typeface="Calibri"/>
                <a:cs typeface="Calibri"/>
                <a:sym typeface="Calibri"/>
              </a:rPr>
              <a:t>Tale valore viene calcolato come l’inverso del percorso medio più breve. </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rPr i="1" lang="en" sz="1200">
                <a:solidFill>
                  <a:schemeClr val="dk1"/>
                </a:solidFill>
                <a:latin typeface="Calibri"/>
                <a:ea typeface="Calibri"/>
                <a:cs typeface="Calibri"/>
                <a:sym typeface="Calibri"/>
              </a:rPr>
              <a:t>Misura la velocità con cui un nodo è raggiunto / raggiunge tutti gli altri.</a:t>
            </a:r>
            <a:endParaRPr i="1" sz="1200">
              <a:latin typeface="Calibri"/>
              <a:ea typeface="Calibri"/>
              <a:cs typeface="Calibri"/>
              <a:sym typeface="Calibri"/>
            </a:endParaRPr>
          </a:p>
        </p:txBody>
      </p:sp>
      <p:pic>
        <p:nvPicPr>
          <p:cNvPr id="1357" name="Google Shape;1357;p63"/>
          <p:cNvPicPr preferRelativeResize="0"/>
          <p:nvPr/>
        </p:nvPicPr>
        <p:blipFill>
          <a:blip r:embed="rId5">
            <a:alphaModFix/>
          </a:blip>
          <a:stretch>
            <a:fillRect/>
          </a:stretch>
        </p:blipFill>
        <p:spPr>
          <a:xfrm>
            <a:off x="3083388" y="4079638"/>
            <a:ext cx="3029425" cy="649162"/>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58" name="Google Shape;135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4"/>
          <p:cNvSpPr txBox="1"/>
          <p:nvPr>
            <p:ph type="ctrTitle"/>
          </p:nvPr>
        </p:nvSpPr>
        <p:spPr>
          <a:xfrm>
            <a:off x="618825" y="411675"/>
            <a:ext cx="737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Closeness centrality (Valori)</a:t>
            </a:r>
            <a:endParaRPr b="1">
              <a:latin typeface="Calibri"/>
              <a:ea typeface="Calibri"/>
              <a:cs typeface="Calibri"/>
              <a:sym typeface="Calibri"/>
            </a:endParaRPr>
          </a:p>
        </p:txBody>
      </p:sp>
      <p:pic>
        <p:nvPicPr>
          <p:cNvPr id="1364" name="Google Shape;1364;p64"/>
          <p:cNvPicPr preferRelativeResize="0"/>
          <p:nvPr/>
        </p:nvPicPr>
        <p:blipFill rotWithShape="1">
          <a:blip r:embed="rId3">
            <a:alphaModFix/>
          </a:blip>
          <a:srcRect b="44607" l="0" r="0" t="0"/>
          <a:stretch/>
        </p:blipFill>
        <p:spPr>
          <a:xfrm>
            <a:off x="350450" y="1100675"/>
            <a:ext cx="5916400" cy="2132125"/>
          </a:xfrm>
          <a:prstGeom prst="rect">
            <a:avLst/>
          </a:prstGeom>
          <a:noFill/>
          <a:ln>
            <a:noFill/>
          </a:ln>
          <a:effectLst>
            <a:outerShdw blurRad="57150" rotWithShape="0" algn="bl" dir="5400000" dist="19050">
              <a:srgbClr val="000000">
                <a:alpha val="50000"/>
              </a:srgbClr>
            </a:outerShdw>
          </a:effectLst>
        </p:spPr>
      </p:pic>
      <p:pic>
        <p:nvPicPr>
          <p:cNvPr id="1365" name="Google Shape;1365;p64"/>
          <p:cNvPicPr preferRelativeResize="0"/>
          <p:nvPr/>
        </p:nvPicPr>
        <p:blipFill rotWithShape="1">
          <a:blip r:embed="rId4">
            <a:alphaModFix/>
          </a:blip>
          <a:srcRect b="43226" l="0" r="0" t="0"/>
          <a:stretch/>
        </p:blipFill>
        <p:spPr>
          <a:xfrm>
            <a:off x="3426125" y="1523563"/>
            <a:ext cx="5531475" cy="2185325"/>
          </a:xfrm>
          <a:prstGeom prst="rect">
            <a:avLst/>
          </a:prstGeom>
          <a:noFill/>
          <a:ln>
            <a:noFill/>
          </a:ln>
          <a:effectLst>
            <a:outerShdw blurRad="57150" rotWithShape="0" algn="bl" dir="5400000" dist="19050">
              <a:srgbClr val="000000">
                <a:alpha val="50000"/>
              </a:srgbClr>
            </a:outerShdw>
          </a:effectLst>
        </p:spPr>
      </p:pic>
      <p:sp>
        <p:nvSpPr>
          <p:cNvPr id="1366" name="Google Shape;1366;p64"/>
          <p:cNvSpPr/>
          <p:nvPr/>
        </p:nvSpPr>
        <p:spPr>
          <a:xfrm>
            <a:off x="1652700" y="1210300"/>
            <a:ext cx="7227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4021125" y="1620538"/>
            <a:ext cx="7227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5659950" y="110067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369" name="Google Shape;1369;p64"/>
          <p:cNvSpPr/>
          <p:nvPr/>
        </p:nvSpPr>
        <p:spPr>
          <a:xfrm>
            <a:off x="8350700" y="152357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70" name="Google Shape;1370;p64"/>
          <p:cNvSpPr txBox="1"/>
          <p:nvPr/>
        </p:nvSpPr>
        <p:spPr>
          <a:xfrm>
            <a:off x="350450" y="3870250"/>
            <a:ext cx="8607300" cy="987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Calibri"/>
                <a:ea typeface="Calibri"/>
                <a:cs typeface="Calibri"/>
                <a:sym typeface="Calibri"/>
              </a:rPr>
              <a:t>L’aeroporto di ALG risulta essere ancora quello con la maggiore closeness centrality rispetto agli altri confermando una struttura del network di tipo </a:t>
            </a:r>
            <a:r>
              <a:rPr i="1" lang="en">
                <a:solidFill>
                  <a:schemeClr val="dk1"/>
                </a:solidFill>
                <a:latin typeface="Calibri"/>
                <a:ea typeface="Calibri"/>
                <a:cs typeface="Calibri"/>
                <a:sym typeface="Calibri"/>
              </a:rPr>
              <a:t>Hub&amp;Spoke</a:t>
            </a:r>
            <a:r>
              <a:rPr lang="en">
                <a:solidFill>
                  <a:schemeClr val="dk1"/>
                </a:solidFill>
                <a:latin typeface="Calibri"/>
                <a:ea typeface="Calibri"/>
                <a:cs typeface="Calibri"/>
                <a:sym typeface="Calibri"/>
              </a:rPr>
              <a:t>. Si è avuto in generale un incremento anche di alcuni altri aeroporti.</a:t>
            </a:r>
            <a:endParaRPr/>
          </a:p>
        </p:txBody>
      </p:sp>
      <p:sp>
        <p:nvSpPr>
          <p:cNvPr id="1371" name="Google Shape;137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65"/>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377" name="Google Shape;1377;p65"/>
          <p:cNvSpPr txBox="1"/>
          <p:nvPr>
            <p:ph idx="1" type="body"/>
          </p:nvPr>
        </p:nvSpPr>
        <p:spPr>
          <a:xfrm>
            <a:off x="597375" y="1334125"/>
            <a:ext cx="3908700" cy="3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78" name="Google Shape;1378;p6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Betweenness </a:t>
            </a:r>
            <a:r>
              <a:rPr b="1" lang="en">
                <a:latin typeface="Calibri"/>
                <a:ea typeface="Calibri"/>
                <a:cs typeface="Calibri"/>
                <a:sym typeface="Calibri"/>
              </a:rPr>
              <a:t>centrality</a:t>
            </a:r>
            <a:endParaRPr b="1">
              <a:latin typeface="Calibri"/>
              <a:ea typeface="Calibri"/>
              <a:cs typeface="Calibri"/>
              <a:sym typeface="Calibri"/>
            </a:endParaRPr>
          </a:p>
        </p:txBody>
      </p:sp>
      <p:sp>
        <p:nvSpPr>
          <p:cNvPr id="1379" name="Google Shape;1379;p65"/>
          <p:cNvSpPr txBox="1"/>
          <p:nvPr>
            <p:ph idx="2" type="body"/>
          </p:nvPr>
        </p:nvSpPr>
        <p:spPr>
          <a:xfrm>
            <a:off x="4690125" y="1334050"/>
            <a:ext cx="3908700" cy="3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80" name="Google Shape;1380;p65"/>
          <p:cNvPicPr preferRelativeResize="0"/>
          <p:nvPr/>
        </p:nvPicPr>
        <p:blipFill>
          <a:blip r:embed="rId3">
            <a:alphaModFix/>
          </a:blip>
          <a:stretch>
            <a:fillRect/>
          </a:stretch>
        </p:blipFill>
        <p:spPr>
          <a:xfrm>
            <a:off x="597375" y="1334050"/>
            <a:ext cx="3908701" cy="3516375"/>
          </a:xfrm>
          <a:prstGeom prst="rect">
            <a:avLst/>
          </a:prstGeom>
          <a:noFill/>
          <a:ln>
            <a:noFill/>
          </a:ln>
          <a:effectLst>
            <a:outerShdw blurRad="57150" rotWithShape="0" algn="bl" dir="5400000" dist="19050">
              <a:srgbClr val="000000">
                <a:alpha val="50000"/>
              </a:srgbClr>
            </a:outerShdw>
          </a:effectLst>
        </p:spPr>
      </p:pic>
      <p:pic>
        <p:nvPicPr>
          <p:cNvPr id="1381" name="Google Shape;1381;p65"/>
          <p:cNvPicPr preferRelativeResize="0"/>
          <p:nvPr/>
        </p:nvPicPr>
        <p:blipFill>
          <a:blip r:embed="rId4">
            <a:alphaModFix/>
          </a:blip>
          <a:stretch>
            <a:fillRect/>
          </a:stretch>
        </p:blipFill>
        <p:spPr>
          <a:xfrm>
            <a:off x="4690125" y="1334050"/>
            <a:ext cx="3908701" cy="3516375"/>
          </a:xfrm>
          <a:prstGeom prst="rect">
            <a:avLst/>
          </a:prstGeom>
          <a:noFill/>
          <a:ln>
            <a:noFill/>
          </a:ln>
          <a:effectLst>
            <a:outerShdw blurRad="57150" rotWithShape="0" algn="bl" dir="5400000" dist="19050">
              <a:srgbClr val="000000">
                <a:alpha val="50000"/>
              </a:srgbClr>
            </a:outerShdw>
          </a:effectLst>
        </p:spPr>
      </p:pic>
      <p:sp>
        <p:nvSpPr>
          <p:cNvPr id="1382" name="Google Shape;1382;p65"/>
          <p:cNvSpPr/>
          <p:nvPr/>
        </p:nvSpPr>
        <p:spPr>
          <a:xfrm>
            <a:off x="59737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383" name="Google Shape;1383;p65"/>
          <p:cNvSpPr/>
          <p:nvPr/>
        </p:nvSpPr>
        <p:spPr>
          <a:xfrm>
            <a:off x="7991925" y="44886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384" name="Google Shape;1384;p65"/>
          <p:cNvSpPr txBox="1"/>
          <p:nvPr/>
        </p:nvSpPr>
        <p:spPr>
          <a:xfrm>
            <a:off x="4690125" y="-59750"/>
            <a:ext cx="3908700" cy="13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libri"/>
                <a:ea typeface="Calibri"/>
                <a:cs typeface="Calibri"/>
                <a:sym typeface="Calibri"/>
              </a:rPr>
              <a:t>La </a:t>
            </a:r>
            <a:r>
              <a:rPr b="1" lang="en" sz="1200">
                <a:solidFill>
                  <a:schemeClr val="dk1"/>
                </a:solidFill>
                <a:latin typeface="Calibri"/>
                <a:ea typeface="Calibri"/>
                <a:cs typeface="Calibri"/>
                <a:sym typeface="Calibri"/>
              </a:rPr>
              <a:t>Betweenness Centrality </a:t>
            </a:r>
            <a:r>
              <a:rPr lang="en" sz="1200">
                <a:solidFill>
                  <a:schemeClr val="dk1"/>
                </a:solidFill>
                <a:latin typeface="Calibri"/>
                <a:ea typeface="Calibri"/>
                <a:cs typeface="Calibri"/>
                <a:sym typeface="Calibri"/>
              </a:rPr>
              <a:t>dà maggiore importanza ai nodi che più spesso vengono attraversati nel cammino tra una coppia di nodi. In particolare dipende dalla proporzione di cammini più brevi che </a:t>
            </a:r>
            <a:r>
              <a:rPr b="1"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uniscono coppie di vertici sul quale il nodo in considerazione appartiene.</a:t>
            </a:r>
            <a:endParaRPr sz="1200">
              <a:solidFill>
                <a:schemeClr val="dk1"/>
              </a:solidFill>
              <a:latin typeface="Calibri"/>
              <a:ea typeface="Calibri"/>
              <a:cs typeface="Calibri"/>
              <a:sym typeface="Calibri"/>
            </a:endParaRPr>
          </a:p>
          <a:p>
            <a:pPr indent="0" lvl="0" marL="0" rtl="0" algn="just">
              <a:spcBef>
                <a:spcPts val="0"/>
              </a:spcBef>
              <a:spcAft>
                <a:spcPts val="0"/>
              </a:spcAft>
              <a:buNone/>
            </a:pPr>
            <a:r>
              <a:rPr i="1" lang="en" sz="1200">
                <a:solidFill>
                  <a:schemeClr val="dk1"/>
                </a:solidFill>
                <a:latin typeface="Calibri"/>
                <a:ea typeface="Calibri"/>
                <a:cs typeface="Calibri"/>
                <a:sym typeface="Calibri"/>
              </a:rPr>
              <a:t>Misura quanto un nodo è cruciale per la comunicazione tra tutte le coppie di nodi.</a:t>
            </a:r>
            <a:endParaRPr i="1" sz="1200">
              <a:solidFill>
                <a:schemeClr val="dk1"/>
              </a:solidFill>
              <a:latin typeface="Calibri"/>
              <a:ea typeface="Calibri"/>
              <a:cs typeface="Calibri"/>
              <a:sym typeface="Calibri"/>
            </a:endParaRPr>
          </a:p>
        </p:txBody>
      </p:sp>
      <p:pic>
        <p:nvPicPr>
          <p:cNvPr id="1385" name="Google Shape;1385;p65"/>
          <p:cNvPicPr preferRelativeResize="0"/>
          <p:nvPr/>
        </p:nvPicPr>
        <p:blipFill>
          <a:blip r:embed="rId5">
            <a:alphaModFix/>
          </a:blip>
          <a:stretch>
            <a:fillRect/>
          </a:stretch>
        </p:blipFill>
        <p:spPr>
          <a:xfrm>
            <a:off x="2996000" y="4152975"/>
            <a:ext cx="3314400" cy="598433"/>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86" name="Google Shape;138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66"/>
          <p:cNvSpPr txBox="1"/>
          <p:nvPr>
            <p:ph type="ctrTitle"/>
          </p:nvPr>
        </p:nvSpPr>
        <p:spPr>
          <a:xfrm>
            <a:off x="618825" y="411675"/>
            <a:ext cx="737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Betweenness centrality</a:t>
            </a:r>
            <a:r>
              <a:rPr b="1" lang="en">
                <a:latin typeface="Calibri"/>
                <a:ea typeface="Calibri"/>
                <a:cs typeface="Calibri"/>
                <a:sym typeface="Calibri"/>
              </a:rPr>
              <a:t> (Valori)</a:t>
            </a:r>
            <a:endParaRPr b="1">
              <a:latin typeface="Calibri"/>
              <a:ea typeface="Calibri"/>
              <a:cs typeface="Calibri"/>
              <a:sym typeface="Calibri"/>
            </a:endParaRPr>
          </a:p>
        </p:txBody>
      </p:sp>
      <p:pic>
        <p:nvPicPr>
          <p:cNvPr id="1392" name="Google Shape;1392;p66"/>
          <p:cNvPicPr preferRelativeResize="0"/>
          <p:nvPr/>
        </p:nvPicPr>
        <p:blipFill rotWithShape="1">
          <a:blip r:embed="rId3">
            <a:alphaModFix/>
          </a:blip>
          <a:srcRect b="46935" l="0" r="0" t="0"/>
          <a:stretch/>
        </p:blipFill>
        <p:spPr>
          <a:xfrm>
            <a:off x="304800" y="1141875"/>
            <a:ext cx="5517225" cy="2042524"/>
          </a:xfrm>
          <a:prstGeom prst="rect">
            <a:avLst/>
          </a:prstGeom>
          <a:noFill/>
          <a:ln>
            <a:noFill/>
          </a:ln>
          <a:effectLst>
            <a:outerShdw blurRad="57150" rotWithShape="0" algn="bl" dir="5400000" dist="19050">
              <a:srgbClr val="000000">
                <a:alpha val="50000"/>
              </a:srgbClr>
            </a:outerShdw>
          </a:effectLst>
        </p:spPr>
      </p:pic>
      <p:pic>
        <p:nvPicPr>
          <p:cNvPr id="1393" name="Google Shape;1393;p66"/>
          <p:cNvPicPr preferRelativeResize="0"/>
          <p:nvPr/>
        </p:nvPicPr>
        <p:blipFill rotWithShape="1">
          <a:blip r:embed="rId4">
            <a:alphaModFix/>
          </a:blip>
          <a:srcRect b="47943" l="0" r="0" t="0"/>
          <a:stretch/>
        </p:blipFill>
        <p:spPr>
          <a:xfrm>
            <a:off x="3903400" y="1657425"/>
            <a:ext cx="5018276" cy="2003800"/>
          </a:xfrm>
          <a:prstGeom prst="rect">
            <a:avLst/>
          </a:prstGeom>
          <a:noFill/>
          <a:ln>
            <a:noFill/>
          </a:ln>
          <a:effectLst>
            <a:outerShdw blurRad="57150" rotWithShape="0" algn="bl" dir="5400000" dist="19050">
              <a:srgbClr val="000000">
                <a:alpha val="50000"/>
              </a:srgbClr>
            </a:outerShdw>
          </a:effectLst>
        </p:spPr>
      </p:pic>
      <p:sp>
        <p:nvSpPr>
          <p:cNvPr id="1394" name="Google Shape;1394;p66"/>
          <p:cNvSpPr/>
          <p:nvPr/>
        </p:nvSpPr>
        <p:spPr>
          <a:xfrm>
            <a:off x="1556900" y="1269375"/>
            <a:ext cx="7227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4499325" y="1754475"/>
            <a:ext cx="7227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5099325" y="2495225"/>
            <a:ext cx="722700" cy="2358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6978875" y="2343950"/>
            <a:ext cx="722700" cy="2358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6978875" y="3100988"/>
            <a:ext cx="722700" cy="2358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a:off x="3903400" y="1946500"/>
            <a:ext cx="722700" cy="2358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6"/>
          <p:cNvSpPr/>
          <p:nvPr/>
        </p:nvSpPr>
        <p:spPr>
          <a:xfrm>
            <a:off x="5222025" y="1142550"/>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2010</a:t>
            </a:r>
            <a:endParaRPr>
              <a:latin typeface="Calibri"/>
              <a:ea typeface="Calibri"/>
              <a:cs typeface="Calibri"/>
              <a:sym typeface="Calibri"/>
            </a:endParaRPr>
          </a:p>
        </p:txBody>
      </p:sp>
      <p:sp>
        <p:nvSpPr>
          <p:cNvPr id="1401" name="Google Shape;1401;p66"/>
          <p:cNvSpPr/>
          <p:nvPr/>
        </p:nvSpPr>
        <p:spPr>
          <a:xfrm>
            <a:off x="8314775" y="1657425"/>
            <a:ext cx="606900" cy="36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libri"/>
                <a:ea typeface="Calibri"/>
                <a:cs typeface="Calibri"/>
                <a:sym typeface="Calibri"/>
              </a:rPr>
              <a:t>2020</a:t>
            </a:r>
            <a:endParaRPr>
              <a:latin typeface="Calibri"/>
              <a:ea typeface="Calibri"/>
              <a:cs typeface="Calibri"/>
              <a:sym typeface="Calibri"/>
            </a:endParaRPr>
          </a:p>
        </p:txBody>
      </p:sp>
      <p:sp>
        <p:nvSpPr>
          <p:cNvPr id="1402" name="Google Shape;1402;p66"/>
          <p:cNvSpPr txBox="1"/>
          <p:nvPr/>
        </p:nvSpPr>
        <p:spPr>
          <a:xfrm>
            <a:off x="304800" y="3768050"/>
            <a:ext cx="8616900" cy="1329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Calibri"/>
                <a:ea typeface="Calibri"/>
                <a:cs typeface="Calibri"/>
                <a:sym typeface="Calibri"/>
              </a:rPr>
              <a:t>Sono indicati qui gli aeroporti che più si sono distinti per aumento di betweenness centrality nel corso del decennio. Si nota, in particolare, un aumento per certi aeroporti che assumono maggiore importanza e anche un aumento di ALG che si riconferma uno degli aeroporti più trafficati e centrali. Altri sono: ORN, VIE, TMR e CZL. </a:t>
            </a:r>
            <a:r>
              <a:rPr b="1" lang="en">
                <a:solidFill>
                  <a:schemeClr val="dk1"/>
                </a:solidFill>
                <a:latin typeface="Calibri"/>
                <a:ea typeface="Calibri"/>
                <a:cs typeface="Calibri"/>
                <a:sym typeface="Calibri"/>
              </a:rPr>
              <a:t>ALG</a:t>
            </a:r>
            <a:r>
              <a:rPr lang="en">
                <a:solidFill>
                  <a:schemeClr val="dk1"/>
                </a:solidFill>
                <a:latin typeface="Calibri"/>
                <a:ea typeface="Calibri"/>
                <a:cs typeface="Calibri"/>
                <a:sym typeface="Calibri"/>
              </a:rPr>
              <a:t>, come ci si aspetta, ha un </a:t>
            </a:r>
            <a:r>
              <a:rPr i="1" lang="en">
                <a:solidFill>
                  <a:schemeClr val="dk1"/>
                </a:solidFill>
                <a:latin typeface="Calibri"/>
                <a:ea typeface="Calibri"/>
                <a:cs typeface="Calibri"/>
                <a:sym typeface="Calibri"/>
              </a:rPr>
              <a:t>elevato</a:t>
            </a:r>
            <a:r>
              <a:rPr lang="en">
                <a:solidFill>
                  <a:schemeClr val="dk1"/>
                </a:solidFill>
                <a:latin typeface="Calibri"/>
                <a:ea typeface="Calibri"/>
                <a:cs typeface="Calibri"/>
                <a:sym typeface="Calibri"/>
              </a:rPr>
              <a:t> valore di Betweenness Centrality in quanto è l’hub di una struttura Hub&amp;Spoke abbastanza grande; numerosi voli da un aeroporto all’altro hanno quindi ALG come aeroporto intermedio.</a:t>
            </a:r>
            <a:endParaRPr/>
          </a:p>
        </p:txBody>
      </p:sp>
      <p:sp>
        <p:nvSpPr>
          <p:cNvPr id="1403" name="Google Shape;140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67"/>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Centralizzazione della rete</a:t>
            </a:r>
            <a:endParaRPr b="1">
              <a:latin typeface="Calibri"/>
              <a:ea typeface="Calibri"/>
              <a:cs typeface="Calibri"/>
              <a:sym typeface="Calibri"/>
            </a:endParaRPr>
          </a:p>
        </p:txBody>
      </p:sp>
      <p:sp>
        <p:nvSpPr>
          <p:cNvPr id="1409" name="Google Shape;1409;p67"/>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410" name="Google Shape;1410;p67"/>
          <p:cNvSpPr/>
          <p:nvPr/>
        </p:nvSpPr>
        <p:spPr>
          <a:xfrm rot="-1078646">
            <a:off x="-86488" y="403140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411" name="Google Shape;1411;p67"/>
          <p:cNvSpPr txBox="1"/>
          <p:nvPr/>
        </p:nvSpPr>
        <p:spPr>
          <a:xfrm>
            <a:off x="625775" y="998725"/>
            <a:ext cx="8047500" cy="1297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Gli indici di Degree centrality, Closeness c</a:t>
            </a:r>
            <a:r>
              <a:rPr lang="en">
                <a:solidFill>
                  <a:schemeClr val="dk1"/>
                </a:solidFill>
                <a:latin typeface="Calibri"/>
                <a:ea typeface="Calibri"/>
                <a:cs typeface="Calibri"/>
                <a:sym typeface="Calibri"/>
              </a:rPr>
              <a:t>entrality</a:t>
            </a:r>
            <a:r>
              <a:rPr lang="en">
                <a:solidFill>
                  <a:schemeClr val="dk1"/>
                </a:solidFill>
                <a:latin typeface="Calibri"/>
                <a:ea typeface="Calibri"/>
                <a:cs typeface="Calibri"/>
                <a:sym typeface="Calibri"/>
              </a:rPr>
              <a:t> e Betweenness c</a:t>
            </a:r>
            <a:r>
              <a:rPr lang="en">
                <a:solidFill>
                  <a:schemeClr val="dk1"/>
                </a:solidFill>
                <a:latin typeface="Calibri"/>
                <a:ea typeface="Calibri"/>
                <a:cs typeface="Calibri"/>
                <a:sym typeface="Calibri"/>
              </a:rPr>
              <a:t>entrality</a:t>
            </a:r>
            <a:r>
              <a:rPr lang="en">
                <a:solidFill>
                  <a:schemeClr val="dk1"/>
                </a:solidFill>
                <a:latin typeface="Calibri"/>
                <a:ea typeface="Calibri"/>
                <a:cs typeface="Calibri"/>
                <a:sym typeface="Calibri"/>
              </a:rPr>
              <a:t> possono essere estesi all’intera rete per avere un’indicazione complessiva del network.</a:t>
            </a:r>
            <a:endParaRPr>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 </a:t>
            </a:r>
            <a:r>
              <a:rPr b="1" lang="en">
                <a:solidFill>
                  <a:schemeClr val="dk1"/>
                </a:solidFill>
                <a:latin typeface="Calibri"/>
                <a:ea typeface="Calibri"/>
                <a:cs typeface="Calibri"/>
                <a:sym typeface="Calibri"/>
              </a:rPr>
              <a:t>Centralizzazione </a:t>
            </a:r>
            <a:r>
              <a:rPr lang="en">
                <a:solidFill>
                  <a:schemeClr val="dk1"/>
                </a:solidFill>
                <a:latin typeface="Calibri"/>
                <a:ea typeface="Calibri"/>
                <a:cs typeface="Calibri"/>
                <a:sym typeface="Calibri"/>
              </a:rPr>
              <a:t>indica quanto è centrale il </a:t>
            </a:r>
            <a:r>
              <a:rPr i="1" lang="en" u="sng">
                <a:solidFill>
                  <a:schemeClr val="dk1"/>
                </a:solidFill>
                <a:latin typeface="Calibri"/>
                <a:ea typeface="Calibri"/>
                <a:cs typeface="Calibri"/>
                <a:sym typeface="Calibri"/>
              </a:rPr>
              <a:t>nodo più centrale</a:t>
            </a:r>
            <a:r>
              <a:rPr lang="en">
                <a:solidFill>
                  <a:schemeClr val="dk1"/>
                </a:solidFill>
                <a:latin typeface="Calibri"/>
                <a:ea typeface="Calibri"/>
                <a:cs typeface="Calibri"/>
                <a:sym typeface="Calibri"/>
              </a:rPr>
              <a:t> rispetto a quanto lo sono tutti gli altri.</a:t>
            </a:r>
            <a:endParaRPr>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 massima centralizzazione la si ha quanto si considera un network a stella, ci si aspetta quindi che un Hub&amp;Spoke abbia dunque un elevato valore.</a:t>
            </a:r>
            <a:endParaRPr/>
          </a:p>
        </p:txBody>
      </p:sp>
      <p:pic>
        <p:nvPicPr>
          <p:cNvPr id="1412" name="Google Shape;1412;p67"/>
          <p:cNvPicPr preferRelativeResize="0"/>
          <p:nvPr/>
        </p:nvPicPr>
        <p:blipFill>
          <a:blip r:embed="rId3">
            <a:alphaModFix/>
          </a:blip>
          <a:stretch>
            <a:fillRect/>
          </a:stretch>
        </p:blipFill>
        <p:spPr>
          <a:xfrm>
            <a:off x="2278225" y="3649575"/>
            <a:ext cx="4742600" cy="905076"/>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413" name="Google Shape;1413;p67"/>
          <p:cNvPicPr preferRelativeResize="0"/>
          <p:nvPr/>
        </p:nvPicPr>
        <p:blipFill>
          <a:blip r:embed="rId4">
            <a:alphaModFix/>
          </a:blip>
          <a:stretch>
            <a:fillRect/>
          </a:stretch>
        </p:blipFill>
        <p:spPr>
          <a:xfrm>
            <a:off x="4781225" y="2509824"/>
            <a:ext cx="3818995" cy="90508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414" name="Google Shape;1414;p67"/>
          <p:cNvPicPr preferRelativeResize="0"/>
          <p:nvPr/>
        </p:nvPicPr>
        <p:blipFill>
          <a:blip r:embed="rId5">
            <a:alphaModFix/>
          </a:blip>
          <a:stretch>
            <a:fillRect/>
          </a:stretch>
        </p:blipFill>
        <p:spPr>
          <a:xfrm>
            <a:off x="789175" y="2520600"/>
            <a:ext cx="3819000" cy="90490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415" name="Google Shape;141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68"/>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C</a:t>
            </a:r>
            <a:r>
              <a:rPr b="1" lang="en">
                <a:latin typeface="Calibri"/>
                <a:ea typeface="Calibri"/>
                <a:cs typeface="Calibri"/>
                <a:sym typeface="Calibri"/>
              </a:rPr>
              <a:t>entralizzazione</a:t>
            </a:r>
            <a:endParaRPr b="1">
              <a:latin typeface="Calibri"/>
              <a:ea typeface="Calibri"/>
              <a:cs typeface="Calibri"/>
              <a:sym typeface="Calibri"/>
            </a:endParaRPr>
          </a:p>
        </p:txBody>
      </p:sp>
      <p:grpSp>
        <p:nvGrpSpPr>
          <p:cNvPr id="1421" name="Google Shape;1421;p68"/>
          <p:cNvGrpSpPr/>
          <p:nvPr/>
        </p:nvGrpSpPr>
        <p:grpSpPr>
          <a:xfrm>
            <a:off x="5535359" y="2876232"/>
            <a:ext cx="1235488" cy="3178694"/>
            <a:chOff x="5313863" y="2647632"/>
            <a:chExt cx="1235488" cy="3178694"/>
          </a:xfrm>
        </p:grpSpPr>
        <p:sp>
          <p:nvSpPr>
            <p:cNvPr id="1422" name="Google Shape;1422;p68"/>
            <p:cNvSpPr/>
            <p:nvPr/>
          </p:nvSpPr>
          <p:spPr>
            <a:xfrm>
              <a:off x="5313863" y="2647632"/>
              <a:ext cx="1235488" cy="1113933"/>
            </a:xfrm>
            <a:custGeom>
              <a:rect b="b" l="l" r="r" t="t"/>
              <a:pathLst>
                <a:path extrusionOk="0" h="14021" w="15551">
                  <a:moveTo>
                    <a:pt x="7773" y="1"/>
                  </a:moveTo>
                  <a:cubicBezTo>
                    <a:pt x="7273" y="1"/>
                    <a:pt x="6861" y="401"/>
                    <a:pt x="6849" y="901"/>
                  </a:cubicBezTo>
                  <a:lnTo>
                    <a:pt x="6849" y="5502"/>
                  </a:lnTo>
                  <a:cubicBezTo>
                    <a:pt x="6614" y="5561"/>
                    <a:pt x="6231" y="5661"/>
                    <a:pt x="5760" y="5784"/>
                  </a:cubicBezTo>
                  <a:lnTo>
                    <a:pt x="5760" y="5419"/>
                  </a:lnTo>
                  <a:cubicBezTo>
                    <a:pt x="5749" y="5122"/>
                    <a:pt x="5524" y="4974"/>
                    <a:pt x="5299" y="4974"/>
                  </a:cubicBezTo>
                  <a:cubicBezTo>
                    <a:pt x="5074" y="4974"/>
                    <a:pt x="4848" y="5122"/>
                    <a:pt x="4837" y="5419"/>
                  </a:cubicBezTo>
                  <a:lnTo>
                    <a:pt x="4837" y="6025"/>
                  </a:lnTo>
                  <a:cubicBezTo>
                    <a:pt x="2760" y="6578"/>
                    <a:pt x="0" y="7349"/>
                    <a:pt x="0" y="7532"/>
                  </a:cubicBezTo>
                  <a:lnTo>
                    <a:pt x="0" y="8832"/>
                  </a:lnTo>
                  <a:cubicBezTo>
                    <a:pt x="0" y="8944"/>
                    <a:pt x="24" y="9161"/>
                    <a:pt x="465" y="9161"/>
                  </a:cubicBezTo>
                  <a:lnTo>
                    <a:pt x="4113" y="9161"/>
                  </a:lnTo>
                  <a:lnTo>
                    <a:pt x="4113" y="9597"/>
                  </a:lnTo>
                  <a:cubicBezTo>
                    <a:pt x="4113" y="9803"/>
                    <a:pt x="4267" y="9906"/>
                    <a:pt x="4422" y="9906"/>
                  </a:cubicBezTo>
                  <a:cubicBezTo>
                    <a:pt x="4576" y="9906"/>
                    <a:pt x="4731" y="9803"/>
                    <a:pt x="4731" y="9597"/>
                  </a:cubicBezTo>
                  <a:lnTo>
                    <a:pt x="4731" y="9161"/>
                  </a:lnTo>
                  <a:lnTo>
                    <a:pt x="6849" y="9161"/>
                  </a:lnTo>
                  <a:lnTo>
                    <a:pt x="6849" y="11715"/>
                  </a:lnTo>
                  <a:cubicBezTo>
                    <a:pt x="6084" y="11968"/>
                    <a:pt x="4495" y="12503"/>
                    <a:pt x="4290" y="12668"/>
                  </a:cubicBezTo>
                  <a:cubicBezTo>
                    <a:pt x="4166" y="12768"/>
                    <a:pt x="4401" y="13574"/>
                    <a:pt x="4525" y="13886"/>
                  </a:cubicBezTo>
                  <a:cubicBezTo>
                    <a:pt x="4560" y="13977"/>
                    <a:pt x="4616" y="14020"/>
                    <a:pt x="4708" y="14020"/>
                  </a:cubicBezTo>
                  <a:cubicBezTo>
                    <a:pt x="4770" y="14020"/>
                    <a:pt x="4849" y="14000"/>
                    <a:pt x="4948" y="13962"/>
                  </a:cubicBezTo>
                  <a:cubicBezTo>
                    <a:pt x="5131" y="13886"/>
                    <a:pt x="6696" y="13245"/>
                    <a:pt x="7414" y="12950"/>
                  </a:cubicBezTo>
                  <a:cubicBezTo>
                    <a:pt x="7455" y="12968"/>
                    <a:pt x="7496" y="12980"/>
                    <a:pt x="7537" y="12992"/>
                  </a:cubicBezTo>
                  <a:lnTo>
                    <a:pt x="7537" y="13468"/>
                  </a:lnTo>
                  <a:cubicBezTo>
                    <a:pt x="7537" y="13624"/>
                    <a:pt x="7655" y="13702"/>
                    <a:pt x="7773" y="13702"/>
                  </a:cubicBezTo>
                  <a:cubicBezTo>
                    <a:pt x="7890" y="13702"/>
                    <a:pt x="8008" y="13624"/>
                    <a:pt x="8008" y="13468"/>
                  </a:cubicBezTo>
                  <a:lnTo>
                    <a:pt x="8008" y="12992"/>
                  </a:lnTo>
                  <a:cubicBezTo>
                    <a:pt x="8049" y="12980"/>
                    <a:pt x="8096" y="12968"/>
                    <a:pt x="8137" y="12950"/>
                  </a:cubicBezTo>
                  <a:cubicBezTo>
                    <a:pt x="8849" y="13245"/>
                    <a:pt x="10414" y="13886"/>
                    <a:pt x="10603" y="13962"/>
                  </a:cubicBezTo>
                  <a:cubicBezTo>
                    <a:pt x="10700" y="14000"/>
                    <a:pt x="10777" y="14020"/>
                    <a:pt x="10839" y="14020"/>
                  </a:cubicBezTo>
                  <a:cubicBezTo>
                    <a:pt x="10929" y="14020"/>
                    <a:pt x="10985" y="13977"/>
                    <a:pt x="11020" y="13886"/>
                  </a:cubicBezTo>
                  <a:cubicBezTo>
                    <a:pt x="11144" y="13574"/>
                    <a:pt x="11385" y="12768"/>
                    <a:pt x="11256" y="12668"/>
                  </a:cubicBezTo>
                  <a:cubicBezTo>
                    <a:pt x="11050" y="12503"/>
                    <a:pt x="9461" y="11968"/>
                    <a:pt x="8696" y="11715"/>
                  </a:cubicBezTo>
                  <a:lnTo>
                    <a:pt x="8696" y="9161"/>
                  </a:lnTo>
                  <a:lnTo>
                    <a:pt x="10820" y="9161"/>
                  </a:lnTo>
                  <a:lnTo>
                    <a:pt x="10820" y="9597"/>
                  </a:lnTo>
                  <a:cubicBezTo>
                    <a:pt x="10820" y="9803"/>
                    <a:pt x="10973" y="9906"/>
                    <a:pt x="11126" y="9906"/>
                  </a:cubicBezTo>
                  <a:cubicBezTo>
                    <a:pt x="11279" y="9906"/>
                    <a:pt x="11432" y="9803"/>
                    <a:pt x="11432" y="9597"/>
                  </a:cubicBezTo>
                  <a:lnTo>
                    <a:pt x="11432" y="9161"/>
                  </a:lnTo>
                  <a:lnTo>
                    <a:pt x="15086" y="9161"/>
                  </a:lnTo>
                  <a:cubicBezTo>
                    <a:pt x="15521" y="9161"/>
                    <a:pt x="15551" y="8944"/>
                    <a:pt x="15551" y="8832"/>
                  </a:cubicBezTo>
                  <a:lnTo>
                    <a:pt x="15551" y="7532"/>
                  </a:lnTo>
                  <a:cubicBezTo>
                    <a:pt x="15545" y="7343"/>
                    <a:pt x="12780" y="6578"/>
                    <a:pt x="10709" y="6025"/>
                  </a:cubicBezTo>
                  <a:lnTo>
                    <a:pt x="10709" y="5419"/>
                  </a:lnTo>
                  <a:cubicBezTo>
                    <a:pt x="10697" y="5122"/>
                    <a:pt x="10472" y="4974"/>
                    <a:pt x="10247" y="4974"/>
                  </a:cubicBezTo>
                  <a:cubicBezTo>
                    <a:pt x="10022" y="4974"/>
                    <a:pt x="9797" y="5122"/>
                    <a:pt x="9785" y="5419"/>
                  </a:cubicBezTo>
                  <a:lnTo>
                    <a:pt x="9785" y="5784"/>
                  </a:lnTo>
                  <a:cubicBezTo>
                    <a:pt x="9314" y="5655"/>
                    <a:pt x="8932" y="5561"/>
                    <a:pt x="8696" y="5502"/>
                  </a:cubicBezTo>
                  <a:lnTo>
                    <a:pt x="8696" y="901"/>
                  </a:lnTo>
                  <a:cubicBezTo>
                    <a:pt x="8685" y="401"/>
                    <a:pt x="8273" y="1"/>
                    <a:pt x="7773" y="1"/>
                  </a:cubicBezTo>
                  <a:close/>
                </a:path>
              </a:pathLst>
            </a:custGeom>
            <a:solidFill>
              <a:srgbClr val="FF90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23" name="Google Shape;1423;p68"/>
            <p:cNvSpPr/>
            <p:nvPr/>
          </p:nvSpPr>
          <p:spPr>
            <a:xfrm>
              <a:off x="5916869" y="4008806"/>
              <a:ext cx="28601" cy="1817520"/>
            </a:xfrm>
            <a:custGeom>
              <a:rect b="b" l="l" r="r" t="t"/>
              <a:pathLst>
                <a:path extrusionOk="0" h="22877" w="360">
                  <a:moveTo>
                    <a:pt x="0" y="1"/>
                  </a:moveTo>
                  <a:lnTo>
                    <a:pt x="0" y="22876"/>
                  </a:lnTo>
                  <a:lnTo>
                    <a:pt x="359" y="22876"/>
                  </a:lnTo>
                  <a:lnTo>
                    <a:pt x="359" y="1"/>
                  </a:lnTo>
                  <a:close/>
                </a:path>
              </a:pathLst>
            </a:custGeom>
            <a:solidFill>
              <a:srgbClr val="FF90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grpSp>
        <p:nvGrpSpPr>
          <p:cNvPr id="1424" name="Google Shape;1424;p68"/>
          <p:cNvGrpSpPr/>
          <p:nvPr/>
        </p:nvGrpSpPr>
        <p:grpSpPr>
          <a:xfrm>
            <a:off x="4106897" y="2565423"/>
            <a:ext cx="923259" cy="3413303"/>
            <a:chOff x="4106897" y="2413023"/>
            <a:chExt cx="923259" cy="3413303"/>
          </a:xfrm>
        </p:grpSpPr>
        <p:sp>
          <p:nvSpPr>
            <p:cNvPr id="1425" name="Google Shape;1425;p68"/>
            <p:cNvSpPr/>
            <p:nvPr/>
          </p:nvSpPr>
          <p:spPr>
            <a:xfrm>
              <a:off x="4106897" y="2413023"/>
              <a:ext cx="923259" cy="1218407"/>
            </a:xfrm>
            <a:custGeom>
              <a:rect b="b" l="l" r="r" t="t"/>
              <a:pathLst>
                <a:path extrusionOk="0" h="15336" w="11621">
                  <a:moveTo>
                    <a:pt x="5814" y="0"/>
                  </a:moveTo>
                  <a:cubicBezTo>
                    <a:pt x="5420" y="0"/>
                    <a:pt x="5102" y="888"/>
                    <a:pt x="5102" y="1277"/>
                  </a:cubicBezTo>
                  <a:lnTo>
                    <a:pt x="5102" y="4978"/>
                  </a:lnTo>
                  <a:cubicBezTo>
                    <a:pt x="5049" y="4935"/>
                    <a:pt x="4988" y="4915"/>
                    <a:pt x="4928" y="4915"/>
                  </a:cubicBezTo>
                  <a:cubicBezTo>
                    <a:pt x="4784" y="4915"/>
                    <a:pt x="4649" y="5029"/>
                    <a:pt x="4649" y="5195"/>
                  </a:cubicBezTo>
                  <a:lnTo>
                    <a:pt x="4649" y="6201"/>
                  </a:lnTo>
                  <a:cubicBezTo>
                    <a:pt x="3196" y="7019"/>
                    <a:pt x="30" y="8820"/>
                    <a:pt x="18" y="9025"/>
                  </a:cubicBezTo>
                  <a:cubicBezTo>
                    <a:pt x="1" y="9302"/>
                    <a:pt x="18" y="10243"/>
                    <a:pt x="18" y="10385"/>
                  </a:cubicBezTo>
                  <a:cubicBezTo>
                    <a:pt x="18" y="10435"/>
                    <a:pt x="49" y="10460"/>
                    <a:pt x="112" y="10460"/>
                  </a:cubicBezTo>
                  <a:cubicBezTo>
                    <a:pt x="234" y="10460"/>
                    <a:pt x="477" y="10368"/>
                    <a:pt x="860" y="10190"/>
                  </a:cubicBezTo>
                  <a:cubicBezTo>
                    <a:pt x="960" y="10143"/>
                    <a:pt x="1166" y="10061"/>
                    <a:pt x="1442" y="9949"/>
                  </a:cubicBezTo>
                  <a:lnTo>
                    <a:pt x="1442" y="10026"/>
                  </a:lnTo>
                  <a:cubicBezTo>
                    <a:pt x="1442" y="10093"/>
                    <a:pt x="1494" y="10127"/>
                    <a:pt x="1545" y="10127"/>
                  </a:cubicBezTo>
                  <a:cubicBezTo>
                    <a:pt x="1597" y="10127"/>
                    <a:pt x="1648" y="10093"/>
                    <a:pt x="1648" y="10026"/>
                  </a:cubicBezTo>
                  <a:lnTo>
                    <a:pt x="1648" y="9867"/>
                  </a:lnTo>
                  <a:lnTo>
                    <a:pt x="2060" y="9708"/>
                  </a:lnTo>
                  <a:lnTo>
                    <a:pt x="2060" y="9843"/>
                  </a:lnTo>
                  <a:cubicBezTo>
                    <a:pt x="2054" y="9917"/>
                    <a:pt x="2109" y="9954"/>
                    <a:pt x="2163" y="9954"/>
                  </a:cubicBezTo>
                  <a:cubicBezTo>
                    <a:pt x="2218" y="9954"/>
                    <a:pt x="2272" y="9917"/>
                    <a:pt x="2266" y="9843"/>
                  </a:cubicBezTo>
                  <a:lnTo>
                    <a:pt x="2266" y="9637"/>
                  </a:lnTo>
                  <a:cubicBezTo>
                    <a:pt x="2401" y="9584"/>
                    <a:pt x="2537" y="9531"/>
                    <a:pt x="2678" y="9479"/>
                  </a:cubicBezTo>
                  <a:lnTo>
                    <a:pt x="2678" y="9667"/>
                  </a:lnTo>
                  <a:cubicBezTo>
                    <a:pt x="2678" y="9720"/>
                    <a:pt x="2725" y="9767"/>
                    <a:pt x="2784" y="9767"/>
                  </a:cubicBezTo>
                  <a:cubicBezTo>
                    <a:pt x="2843" y="9767"/>
                    <a:pt x="2890" y="9720"/>
                    <a:pt x="2890" y="9667"/>
                  </a:cubicBezTo>
                  <a:lnTo>
                    <a:pt x="2890" y="9396"/>
                  </a:lnTo>
                  <a:cubicBezTo>
                    <a:pt x="3025" y="9349"/>
                    <a:pt x="3166" y="9296"/>
                    <a:pt x="3302" y="9243"/>
                  </a:cubicBezTo>
                  <a:lnTo>
                    <a:pt x="3302" y="9484"/>
                  </a:lnTo>
                  <a:cubicBezTo>
                    <a:pt x="3302" y="9543"/>
                    <a:pt x="3349" y="9584"/>
                    <a:pt x="3402" y="9584"/>
                  </a:cubicBezTo>
                  <a:cubicBezTo>
                    <a:pt x="3460" y="9584"/>
                    <a:pt x="3507" y="9543"/>
                    <a:pt x="3507" y="9484"/>
                  </a:cubicBezTo>
                  <a:lnTo>
                    <a:pt x="3507" y="9167"/>
                  </a:lnTo>
                  <a:cubicBezTo>
                    <a:pt x="3649" y="9114"/>
                    <a:pt x="3790" y="9061"/>
                    <a:pt x="3919" y="9008"/>
                  </a:cubicBezTo>
                  <a:lnTo>
                    <a:pt x="3919" y="9302"/>
                  </a:lnTo>
                  <a:cubicBezTo>
                    <a:pt x="3919" y="9361"/>
                    <a:pt x="3966" y="9408"/>
                    <a:pt x="4025" y="9408"/>
                  </a:cubicBezTo>
                  <a:cubicBezTo>
                    <a:pt x="4084" y="9408"/>
                    <a:pt x="4125" y="9361"/>
                    <a:pt x="4131" y="9302"/>
                  </a:cubicBezTo>
                  <a:lnTo>
                    <a:pt x="4131" y="8931"/>
                  </a:lnTo>
                  <a:cubicBezTo>
                    <a:pt x="4278" y="8878"/>
                    <a:pt x="4414" y="8825"/>
                    <a:pt x="4543" y="8778"/>
                  </a:cubicBezTo>
                  <a:lnTo>
                    <a:pt x="4543" y="9120"/>
                  </a:lnTo>
                  <a:cubicBezTo>
                    <a:pt x="4549" y="9184"/>
                    <a:pt x="4597" y="9217"/>
                    <a:pt x="4646" y="9217"/>
                  </a:cubicBezTo>
                  <a:cubicBezTo>
                    <a:pt x="4695" y="9217"/>
                    <a:pt x="4743" y="9184"/>
                    <a:pt x="4749" y="9120"/>
                  </a:cubicBezTo>
                  <a:lnTo>
                    <a:pt x="4749" y="8696"/>
                  </a:lnTo>
                  <a:lnTo>
                    <a:pt x="5102" y="8567"/>
                  </a:lnTo>
                  <a:lnTo>
                    <a:pt x="5102" y="13356"/>
                  </a:lnTo>
                  <a:cubicBezTo>
                    <a:pt x="4590" y="13521"/>
                    <a:pt x="3137" y="14009"/>
                    <a:pt x="3137" y="14268"/>
                  </a:cubicBezTo>
                  <a:lnTo>
                    <a:pt x="3137" y="15292"/>
                  </a:lnTo>
                  <a:cubicBezTo>
                    <a:pt x="3137" y="15322"/>
                    <a:pt x="3160" y="15336"/>
                    <a:pt x="3203" y="15336"/>
                  </a:cubicBezTo>
                  <a:cubicBezTo>
                    <a:pt x="3355" y="15336"/>
                    <a:pt x="3752" y="15164"/>
                    <a:pt x="4208" y="15003"/>
                  </a:cubicBezTo>
                  <a:cubicBezTo>
                    <a:pt x="4614" y="14856"/>
                    <a:pt x="5096" y="14680"/>
                    <a:pt x="5355" y="14580"/>
                  </a:cubicBezTo>
                  <a:cubicBezTo>
                    <a:pt x="5455" y="14662"/>
                    <a:pt x="5567" y="14715"/>
                    <a:pt x="5696" y="14738"/>
                  </a:cubicBezTo>
                  <a:lnTo>
                    <a:pt x="5696" y="15056"/>
                  </a:lnTo>
                  <a:cubicBezTo>
                    <a:pt x="5687" y="15139"/>
                    <a:pt x="5748" y="15180"/>
                    <a:pt x="5809" y="15180"/>
                  </a:cubicBezTo>
                  <a:cubicBezTo>
                    <a:pt x="5870" y="15180"/>
                    <a:pt x="5932" y="15139"/>
                    <a:pt x="5926" y="15056"/>
                  </a:cubicBezTo>
                  <a:lnTo>
                    <a:pt x="5926" y="14738"/>
                  </a:lnTo>
                  <a:cubicBezTo>
                    <a:pt x="6049" y="14715"/>
                    <a:pt x="6167" y="14662"/>
                    <a:pt x="6261" y="14580"/>
                  </a:cubicBezTo>
                  <a:cubicBezTo>
                    <a:pt x="6520" y="14680"/>
                    <a:pt x="7008" y="14862"/>
                    <a:pt x="7414" y="15003"/>
                  </a:cubicBezTo>
                  <a:cubicBezTo>
                    <a:pt x="7869" y="15164"/>
                    <a:pt x="8267" y="15336"/>
                    <a:pt x="8419" y="15336"/>
                  </a:cubicBezTo>
                  <a:cubicBezTo>
                    <a:pt x="8462" y="15336"/>
                    <a:pt x="8485" y="15322"/>
                    <a:pt x="8485" y="15292"/>
                  </a:cubicBezTo>
                  <a:lnTo>
                    <a:pt x="8485" y="14268"/>
                  </a:lnTo>
                  <a:cubicBezTo>
                    <a:pt x="8485" y="14009"/>
                    <a:pt x="7032" y="13521"/>
                    <a:pt x="6514" y="13356"/>
                  </a:cubicBezTo>
                  <a:lnTo>
                    <a:pt x="6514" y="8567"/>
                  </a:lnTo>
                  <a:lnTo>
                    <a:pt x="6867" y="8696"/>
                  </a:lnTo>
                  <a:lnTo>
                    <a:pt x="6867" y="9120"/>
                  </a:lnTo>
                  <a:cubicBezTo>
                    <a:pt x="6867" y="9178"/>
                    <a:pt x="6914" y="9220"/>
                    <a:pt x="6973" y="9226"/>
                  </a:cubicBezTo>
                  <a:cubicBezTo>
                    <a:pt x="7032" y="9226"/>
                    <a:pt x="7073" y="9178"/>
                    <a:pt x="7079" y="9120"/>
                  </a:cubicBezTo>
                  <a:lnTo>
                    <a:pt x="7079" y="8772"/>
                  </a:lnTo>
                  <a:cubicBezTo>
                    <a:pt x="7208" y="8825"/>
                    <a:pt x="7344" y="8872"/>
                    <a:pt x="7491" y="8925"/>
                  </a:cubicBezTo>
                  <a:lnTo>
                    <a:pt x="7491" y="9302"/>
                  </a:lnTo>
                  <a:cubicBezTo>
                    <a:pt x="7491" y="9355"/>
                    <a:pt x="7538" y="9402"/>
                    <a:pt x="7597" y="9402"/>
                  </a:cubicBezTo>
                  <a:cubicBezTo>
                    <a:pt x="7650" y="9402"/>
                    <a:pt x="7697" y="9355"/>
                    <a:pt x="7697" y="9302"/>
                  </a:cubicBezTo>
                  <a:lnTo>
                    <a:pt x="7697" y="9008"/>
                  </a:lnTo>
                  <a:cubicBezTo>
                    <a:pt x="7832" y="9055"/>
                    <a:pt x="7973" y="9108"/>
                    <a:pt x="8108" y="9161"/>
                  </a:cubicBezTo>
                  <a:lnTo>
                    <a:pt x="8108" y="9479"/>
                  </a:lnTo>
                  <a:cubicBezTo>
                    <a:pt x="8108" y="9537"/>
                    <a:pt x="8156" y="9584"/>
                    <a:pt x="8214" y="9584"/>
                  </a:cubicBezTo>
                  <a:cubicBezTo>
                    <a:pt x="8273" y="9584"/>
                    <a:pt x="8320" y="9537"/>
                    <a:pt x="8320" y="9479"/>
                  </a:cubicBezTo>
                  <a:lnTo>
                    <a:pt x="8320" y="9237"/>
                  </a:lnTo>
                  <a:cubicBezTo>
                    <a:pt x="8456" y="9290"/>
                    <a:pt x="8591" y="9343"/>
                    <a:pt x="8732" y="9396"/>
                  </a:cubicBezTo>
                  <a:lnTo>
                    <a:pt x="8732" y="9661"/>
                  </a:lnTo>
                  <a:cubicBezTo>
                    <a:pt x="8732" y="9720"/>
                    <a:pt x="8779" y="9761"/>
                    <a:pt x="8838" y="9761"/>
                  </a:cubicBezTo>
                  <a:cubicBezTo>
                    <a:pt x="8891" y="9761"/>
                    <a:pt x="8938" y="9720"/>
                    <a:pt x="8938" y="9661"/>
                  </a:cubicBezTo>
                  <a:lnTo>
                    <a:pt x="8938" y="9473"/>
                  </a:lnTo>
                  <a:cubicBezTo>
                    <a:pt x="9079" y="9526"/>
                    <a:pt x="9220" y="9579"/>
                    <a:pt x="9356" y="9631"/>
                  </a:cubicBezTo>
                  <a:lnTo>
                    <a:pt x="9356" y="9843"/>
                  </a:lnTo>
                  <a:cubicBezTo>
                    <a:pt x="9356" y="9911"/>
                    <a:pt x="9407" y="9945"/>
                    <a:pt x="9459" y="9945"/>
                  </a:cubicBezTo>
                  <a:cubicBezTo>
                    <a:pt x="9510" y="9945"/>
                    <a:pt x="9562" y="9911"/>
                    <a:pt x="9562" y="9843"/>
                  </a:cubicBezTo>
                  <a:lnTo>
                    <a:pt x="9562" y="9708"/>
                  </a:lnTo>
                  <a:lnTo>
                    <a:pt x="9974" y="9867"/>
                  </a:lnTo>
                  <a:lnTo>
                    <a:pt x="9974" y="10020"/>
                  </a:lnTo>
                  <a:cubicBezTo>
                    <a:pt x="9968" y="10093"/>
                    <a:pt x="10022" y="10130"/>
                    <a:pt x="10077" y="10130"/>
                  </a:cubicBezTo>
                  <a:cubicBezTo>
                    <a:pt x="10131" y="10130"/>
                    <a:pt x="10185" y="10093"/>
                    <a:pt x="10180" y="10020"/>
                  </a:cubicBezTo>
                  <a:lnTo>
                    <a:pt x="10180" y="9943"/>
                  </a:lnTo>
                  <a:cubicBezTo>
                    <a:pt x="10450" y="10055"/>
                    <a:pt x="10662" y="10137"/>
                    <a:pt x="10762" y="10185"/>
                  </a:cubicBezTo>
                  <a:cubicBezTo>
                    <a:pt x="11145" y="10362"/>
                    <a:pt x="11388" y="10451"/>
                    <a:pt x="11509" y="10451"/>
                  </a:cubicBezTo>
                  <a:cubicBezTo>
                    <a:pt x="11573" y="10451"/>
                    <a:pt x="11603" y="10427"/>
                    <a:pt x="11603" y="10379"/>
                  </a:cubicBezTo>
                  <a:cubicBezTo>
                    <a:pt x="11603" y="10237"/>
                    <a:pt x="11621" y="9302"/>
                    <a:pt x="11609" y="9025"/>
                  </a:cubicBezTo>
                  <a:cubicBezTo>
                    <a:pt x="11597" y="8820"/>
                    <a:pt x="8426" y="7019"/>
                    <a:pt x="6973" y="6201"/>
                  </a:cubicBezTo>
                  <a:lnTo>
                    <a:pt x="6973" y="5201"/>
                  </a:lnTo>
                  <a:cubicBezTo>
                    <a:pt x="6973" y="5033"/>
                    <a:pt x="6835" y="4916"/>
                    <a:pt x="6690" y="4916"/>
                  </a:cubicBezTo>
                  <a:cubicBezTo>
                    <a:pt x="6632" y="4916"/>
                    <a:pt x="6572" y="4935"/>
                    <a:pt x="6520" y="4978"/>
                  </a:cubicBezTo>
                  <a:lnTo>
                    <a:pt x="6520" y="1277"/>
                  </a:lnTo>
                  <a:cubicBezTo>
                    <a:pt x="6520" y="888"/>
                    <a:pt x="6202" y="0"/>
                    <a:pt x="58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26" name="Google Shape;1426;p68"/>
            <p:cNvSpPr/>
            <p:nvPr/>
          </p:nvSpPr>
          <p:spPr>
            <a:xfrm>
              <a:off x="4545844" y="3765776"/>
              <a:ext cx="45921" cy="2060550"/>
            </a:xfrm>
            <a:custGeom>
              <a:rect b="b" l="l" r="r" t="t"/>
              <a:pathLst>
                <a:path extrusionOk="0" h="25936" w="578">
                  <a:moveTo>
                    <a:pt x="1" y="0"/>
                  </a:moveTo>
                  <a:lnTo>
                    <a:pt x="1" y="25935"/>
                  </a:lnTo>
                  <a:lnTo>
                    <a:pt x="577" y="25935"/>
                  </a:lnTo>
                  <a:lnTo>
                    <a:pt x="57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grpSp>
        <p:nvGrpSpPr>
          <p:cNvPr id="1427" name="Google Shape;1427;p68"/>
          <p:cNvGrpSpPr/>
          <p:nvPr/>
        </p:nvGrpSpPr>
        <p:grpSpPr>
          <a:xfrm>
            <a:off x="2347389" y="3495604"/>
            <a:ext cx="1294359" cy="2559323"/>
            <a:chOff x="2583093" y="3267004"/>
            <a:chExt cx="1294359" cy="2559323"/>
          </a:xfrm>
        </p:grpSpPr>
        <p:sp>
          <p:nvSpPr>
            <p:cNvPr id="1428" name="Google Shape;1428;p68"/>
            <p:cNvSpPr/>
            <p:nvPr/>
          </p:nvSpPr>
          <p:spPr>
            <a:xfrm>
              <a:off x="2583093" y="3267004"/>
              <a:ext cx="1294359" cy="1142614"/>
            </a:xfrm>
            <a:custGeom>
              <a:rect b="b" l="l" r="r" t="t"/>
              <a:pathLst>
                <a:path extrusionOk="0" h="14382" w="16292">
                  <a:moveTo>
                    <a:pt x="8143" y="0"/>
                  </a:moveTo>
                  <a:cubicBezTo>
                    <a:pt x="7708" y="0"/>
                    <a:pt x="7355" y="636"/>
                    <a:pt x="7355" y="1071"/>
                  </a:cubicBezTo>
                  <a:lnTo>
                    <a:pt x="7355" y="6002"/>
                  </a:lnTo>
                  <a:cubicBezTo>
                    <a:pt x="7037" y="6072"/>
                    <a:pt x="6508" y="6208"/>
                    <a:pt x="5866" y="6366"/>
                  </a:cubicBezTo>
                  <a:lnTo>
                    <a:pt x="5866" y="5896"/>
                  </a:lnTo>
                  <a:cubicBezTo>
                    <a:pt x="5866" y="5637"/>
                    <a:pt x="5672" y="5507"/>
                    <a:pt x="5478" y="5507"/>
                  </a:cubicBezTo>
                  <a:cubicBezTo>
                    <a:pt x="5284" y="5507"/>
                    <a:pt x="5090" y="5637"/>
                    <a:pt x="5090" y="5896"/>
                  </a:cubicBezTo>
                  <a:lnTo>
                    <a:pt x="5090" y="6566"/>
                  </a:lnTo>
                  <a:cubicBezTo>
                    <a:pt x="2860" y="7149"/>
                    <a:pt x="0" y="7955"/>
                    <a:pt x="0" y="8302"/>
                  </a:cubicBezTo>
                  <a:lnTo>
                    <a:pt x="0" y="9549"/>
                  </a:lnTo>
                  <a:cubicBezTo>
                    <a:pt x="0" y="9708"/>
                    <a:pt x="41" y="9861"/>
                    <a:pt x="194" y="9861"/>
                  </a:cubicBezTo>
                  <a:lnTo>
                    <a:pt x="7355" y="9861"/>
                  </a:lnTo>
                  <a:lnTo>
                    <a:pt x="7355" y="12103"/>
                  </a:lnTo>
                  <a:cubicBezTo>
                    <a:pt x="6784" y="12362"/>
                    <a:pt x="5090" y="13127"/>
                    <a:pt x="5090" y="13262"/>
                  </a:cubicBezTo>
                  <a:lnTo>
                    <a:pt x="5090" y="14374"/>
                  </a:lnTo>
                  <a:cubicBezTo>
                    <a:pt x="5090" y="14379"/>
                    <a:pt x="5095" y="14382"/>
                    <a:pt x="5105" y="14382"/>
                  </a:cubicBezTo>
                  <a:cubicBezTo>
                    <a:pt x="5285" y="14382"/>
                    <a:pt x="6976" y="13633"/>
                    <a:pt x="7661" y="13327"/>
                  </a:cubicBezTo>
                  <a:cubicBezTo>
                    <a:pt x="7743" y="13386"/>
                    <a:pt x="7825" y="13433"/>
                    <a:pt x="7920" y="13462"/>
                  </a:cubicBezTo>
                  <a:lnTo>
                    <a:pt x="7920" y="14156"/>
                  </a:lnTo>
                  <a:cubicBezTo>
                    <a:pt x="7920" y="14303"/>
                    <a:pt x="8033" y="14377"/>
                    <a:pt x="8146" y="14377"/>
                  </a:cubicBezTo>
                  <a:cubicBezTo>
                    <a:pt x="8259" y="14377"/>
                    <a:pt x="8373" y="14303"/>
                    <a:pt x="8373" y="14156"/>
                  </a:cubicBezTo>
                  <a:lnTo>
                    <a:pt x="8373" y="13462"/>
                  </a:lnTo>
                  <a:cubicBezTo>
                    <a:pt x="8461" y="13433"/>
                    <a:pt x="8549" y="13386"/>
                    <a:pt x="8632" y="13327"/>
                  </a:cubicBezTo>
                  <a:cubicBezTo>
                    <a:pt x="9316" y="13633"/>
                    <a:pt x="11007" y="14382"/>
                    <a:pt x="11187" y="14382"/>
                  </a:cubicBezTo>
                  <a:cubicBezTo>
                    <a:pt x="11197" y="14382"/>
                    <a:pt x="11203" y="14379"/>
                    <a:pt x="11203" y="14374"/>
                  </a:cubicBezTo>
                  <a:lnTo>
                    <a:pt x="11203" y="13262"/>
                  </a:lnTo>
                  <a:cubicBezTo>
                    <a:pt x="11203" y="13127"/>
                    <a:pt x="9514" y="12362"/>
                    <a:pt x="8937" y="12103"/>
                  </a:cubicBezTo>
                  <a:lnTo>
                    <a:pt x="8937" y="9861"/>
                  </a:lnTo>
                  <a:lnTo>
                    <a:pt x="16098" y="9861"/>
                  </a:lnTo>
                  <a:cubicBezTo>
                    <a:pt x="16251" y="9861"/>
                    <a:pt x="16292" y="9702"/>
                    <a:pt x="16292" y="9549"/>
                  </a:cubicBezTo>
                  <a:lnTo>
                    <a:pt x="16292" y="8302"/>
                  </a:lnTo>
                  <a:cubicBezTo>
                    <a:pt x="16292" y="7955"/>
                    <a:pt x="13433" y="7149"/>
                    <a:pt x="11203" y="6566"/>
                  </a:cubicBezTo>
                  <a:lnTo>
                    <a:pt x="11203" y="5896"/>
                  </a:lnTo>
                  <a:cubicBezTo>
                    <a:pt x="11203" y="5637"/>
                    <a:pt x="11007" y="5507"/>
                    <a:pt x="10811" y="5507"/>
                  </a:cubicBezTo>
                  <a:cubicBezTo>
                    <a:pt x="10616" y="5507"/>
                    <a:pt x="10420" y="5637"/>
                    <a:pt x="10420" y="5896"/>
                  </a:cubicBezTo>
                  <a:lnTo>
                    <a:pt x="10420" y="6366"/>
                  </a:lnTo>
                  <a:cubicBezTo>
                    <a:pt x="9785" y="6208"/>
                    <a:pt x="9249" y="6072"/>
                    <a:pt x="8932" y="6002"/>
                  </a:cubicBezTo>
                  <a:lnTo>
                    <a:pt x="8932" y="1071"/>
                  </a:lnTo>
                  <a:cubicBezTo>
                    <a:pt x="8932" y="636"/>
                    <a:pt x="8579" y="0"/>
                    <a:pt x="8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29" name="Google Shape;1429;p68"/>
            <p:cNvSpPr/>
            <p:nvPr/>
          </p:nvSpPr>
          <p:spPr>
            <a:xfrm>
              <a:off x="3207551" y="4562714"/>
              <a:ext cx="45444" cy="1263612"/>
            </a:xfrm>
            <a:custGeom>
              <a:rect b="b" l="l" r="r" t="t"/>
              <a:pathLst>
                <a:path extrusionOk="0" h="15905" w="572">
                  <a:moveTo>
                    <a:pt x="1" y="1"/>
                  </a:moveTo>
                  <a:lnTo>
                    <a:pt x="1" y="15904"/>
                  </a:lnTo>
                  <a:lnTo>
                    <a:pt x="571" y="15904"/>
                  </a:lnTo>
                  <a:lnTo>
                    <a:pt x="5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1430" name="Google Shape;1430;p68"/>
          <p:cNvSpPr txBox="1"/>
          <p:nvPr>
            <p:ph idx="4294967295" type="ctrTitle"/>
          </p:nvPr>
        </p:nvSpPr>
        <p:spPr>
          <a:xfrm>
            <a:off x="3196175" y="1248425"/>
            <a:ext cx="2744700" cy="64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dvent Pro Medium"/>
              <a:buNone/>
            </a:pPr>
            <a:r>
              <a:rPr i="0" lang="en" sz="1800" u="none" cap="none" strike="noStrike">
                <a:solidFill>
                  <a:schemeClr val="lt1"/>
                </a:solidFill>
                <a:latin typeface="Calibri"/>
                <a:ea typeface="Calibri"/>
                <a:cs typeface="Calibri"/>
                <a:sym typeface="Calibri"/>
              </a:rPr>
              <a:t>Closeness </a:t>
            </a:r>
            <a:r>
              <a:rPr lang="en" sz="1800">
                <a:solidFill>
                  <a:schemeClr val="lt1"/>
                </a:solidFill>
                <a:latin typeface="Calibri"/>
                <a:ea typeface="Calibri"/>
                <a:cs typeface="Calibri"/>
                <a:sym typeface="Calibri"/>
              </a:rPr>
              <a:t>centralization</a:t>
            </a:r>
            <a:endParaRPr i="0" sz="1800" u="none" cap="none" strike="noStrike">
              <a:solidFill>
                <a:schemeClr val="lt1"/>
              </a:solidFill>
              <a:latin typeface="Calibri"/>
              <a:ea typeface="Calibri"/>
              <a:cs typeface="Calibri"/>
              <a:sym typeface="Calibri"/>
            </a:endParaRPr>
          </a:p>
        </p:txBody>
      </p:sp>
      <p:sp>
        <p:nvSpPr>
          <p:cNvPr id="1431" name="Google Shape;1431;p68"/>
          <p:cNvSpPr txBox="1"/>
          <p:nvPr>
            <p:ph idx="4294967295" type="ctrTitle"/>
          </p:nvPr>
        </p:nvSpPr>
        <p:spPr>
          <a:xfrm>
            <a:off x="6107900" y="1900200"/>
            <a:ext cx="3329700" cy="3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FF9055"/>
                </a:solidFill>
                <a:latin typeface="Calibri"/>
                <a:ea typeface="Calibri"/>
                <a:cs typeface="Calibri"/>
                <a:sym typeface="Calibri"/>
              </a:rPr>
              <a:t>Betweenness </a:t>
            </a:r>
            <a:r>
              <a:rPr lang="en" sz="1800">
                <a:solidFill>
                  <a:schemeClr val="accent1"/>
                </a:solidFill>
                <a:latin typeface="Calibri"/>
                <a:ea typeface="Calibri"/>
                <a:cs typeface="Calibri"/>
                <a:sym typeface="Calibri"/>
              </a:rPr>
              <a:t>centralization</a:t>
            </a:r>
            <a:endParaRPr sz="1800">
              <a:solidFill>
                <a:schemeClr val="accent1"/>
              </a:solidFill>
              <a:latin typeface="Calibri"/>
              <a:ea typeface="Calibri"/>
              <a:cs typeface="Calibri"/>
              <a:sym typeface="Calibri"/>
            </a:endParaRPr>
          </a:p>
        </p:txBody>
      </p:sp>
      <p:sp>
        <p:nvSpPr>
          <p:cNvPr id="1432" name="Google Shape;1432;p68"/>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433" name="Google Shape;1433;p68"/>
          <p:cNvSpPr/>
          <p:nvPr/>
        </p:nvSpPr>
        <p:spPr>
          <a:xfrm rot="-1078646">
            <a:off x="-86488" y="403140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434" name="Google Shape;1434;p68"/>
          <p:cNvSpPr/>
          <p:nvPr/>
        </p:nvSpPr>
        <p:spPr>
          <a:xfrm>
            <a:off x="4070813" y="1762378"/>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35" name="Google Shape;1435;p68"/>
          <p:cNvSpPr txBox="1"/>
          <p:nvPr>
            <p:ph idx="4294967295" type="ctrTitle"/>
          </p:nvPr>
        </p:nvSpPr>
        <p:spPr>
          <a:xfrm>
            <a:off x="3367050" y="1762375"/>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2010 </a:t>
            </a:r>
            <a:endParaRPr i="0" sz="1200" u="none" cap="none" strike="noStrike">
              <a:solidFill>
                <a:schemeClr val="dk1"/>
              </a:solidFill>
              <a:latin typeface="Calibri"/>
              <a:ea typeface="Calibri"/>
              <a:cs typeface="Calibri"/>
              <a:sym typeface="Calibri"/>
            </a:endParaRPr>
          </a:p>
        </p:txBody>
      </p:sp>
      <p:sp>
        <p:nvSpPr>
          <p:cNvPr id="1436" name="Google Shape;1436;p68"/>
          <p:cNvSpPr/>
          <p:nvPr/>
        </p:nvSpPr>
        <p:spPr>
          <a:xfrm>
            <a:off x="4070799" y="1762375"/>
            <a:ext cx="1235400" cy="19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88,93 %</a:t>
            </a:r>
            <a:endParaRPr i="0" sz="1200" u="none" cap="none" strike="noStrike">
              <a:solidFill>
                <a:schemeClr val="dk1"/>
              </a:solidFill>
              <a:latin typeface="Calibri"/>
              <a:ea typeface="Calibri"/>
              <a:cs typeface="Calibri"/>
              <a:sym typeface="Calibri"/>
            </a:endParaRPr>
          </a:p>
        </p:txBody>
      </p:sp>
      <p:sp>
        <p:nvSpPr>
          <p:cNvPr id="1437" name="Google Shape;1437;p68"/>
          <p:cNvSpPr/>
          <p:nvPr/>
        </p:nvSpPr>
        <p:spPr>
          <a:xfrm>
            <a:off x="4070813" y="2046728"/>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38" name="Google Shape;1438;p68"/>
          <p:cNvSpPr txBox="1"/>
          <p:nvPr>
            <p:ph idx="4294967295" type="ctrTitle"/>
          </p:nvPr>
        </p:nvSpPr>
        <p:spPr>
          <a:xfrm>
            <a:off x="3367050" y="2046725"/>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2020</a:t>
            </a:r>
            <a:endParaRPr i="0" sz="1200" u="none" cap="none" strike="noStrike">
              <a:solidFill>
                <a:schemeClr val="dk1"/>
              </a:solidFill>
              <a:latin typeface="Calibri"/>
              <a:ea typeface="Calibri"/>
              <a:cs typeface="Calibri"/>
              <a:sym typeface="Calibri"/>
            </a:endParaRPr>
          </a:p>
        </p:txBody>
      </p:sp>
      <p:sp>
        <p:nvSpPr>
          <p:cNvPr id="1439" name="Google Shape;1439;p68"/>
          <p:cNvSpPr/>
          <p:nvPr/>
        </p:nvSpPr>
        <p:spPr>
          <a:xfrm>
            <a:off x="4070799" y="2046725"/>
            <a:ext cx="1335300" cy="19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91,40</a:t>
            </a:r>
            <a:r>
              <a:rPr lang="en" sz="1200">
                <a:solidFill>
                  <a:schemeClr val="dk1"/>
                </a:solidFill>
                <a:latin typeface="Calibri"/>
                <a:ea typeface="Calibri"/>
                <a:cs typeface="Calibri"/>
                <a:sym typeface="Calibri"/>
              </a:rPr>
              <a:t> %</a:t>
            </a:r>
            <a:endParaRPr i="0" sz="1200" u="none" cap="none" strike="noStrike">
              <a:solidFill>
                <a:schemeClr val="lt1"/>
              </a:solidFill>
              <a:latin typeface="Calibri"/>
              <a:ea typeface="Calibri"/>
              <a:cs typeface="Calibri"/>
              <a:sym typeface="Calibri"/>
            </a:endParaRPr>
          </a:p>
        </p:txBody>
      </p:sp>
      <p:sp>
        <p:nvSpPr>
          <p:cNvPr id="1440" name="Google Shape;1440;p68"/>
          <p:cNvSpPr/>
          <p:nvPr/>
        </p:nvSpPr>
        <p:spPr>
          <a:xfrm>
            <a:off x="7007075" y="237535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41" name="Google Shape;1441;p68"/>
          <p:cNvSpPr txBox="1"/>
          <p:nvPr>
            <p:ph idx="4294967295" type="ctrTitle"/>
          </p:nvPr>
        </p:nvSpPr>
        <p:spPr>
          <a:xfrm>
            <a:off x="6303313" y="237535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2010 </a:t>
            </a:r>
            <a:endParaRPr i="0" sz="1200" u="none" cap="none" strike="noStrike">
              <a:solidFill>
                <a:schemeClr val="dk1"/>
              </a:solidFill>
              <a:latin typeface="Calibri"/>
              <a:ea typeface="Calibri"/>
              <a:cs typeface="Calibri"/>
              <a:sym typeface="Calibri"/>
            </a:endParaRPr>
          </a:p>
        </p:txBody>
      </p:sp>
      <p:sp>
        <p:nvSpPr>
          <p:cNvPr id="1442" name="Google Shape;1442;p68"/>
          <p:cNvSpPr/>
          <p:nvPr/>
        </p:nvSpPr>
        <p:spPr>
          <a:xfrm>
            <a:off x="7007075" y="2375350"/>
            <a:ext cx="1294200" cy="196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86,27 %</a:t>
            </a:r>
            <a:endParaRPr i="0" sz="1200" u="none" cap="none" strike="noStrike">
              <a:solidFill>
                <a:schemeClr val="lt1"/>
              </a:solidFill>
              <a:latin typeface="Calibri"/>
              <a:ea typeface="Calibri"/>
              <a:cs typeface="Calibri"/>
              <a:sym typeface="Calibri"/>
            </a:endParaRPr>
          </a:p>
        </p:txBody>
      </p:sp>
      <p:sp>
        <p:nvSpPr>
          <p:cNvPr id="1443" name="Google Shape;1443;p68"/>
          <p:cNvSpPr/>
          <p:nvPr/>
        </p:nvSpPr>
        <p:spPr>
          <a:xfrm>
            <a:off x="7007075" y="265970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44" name="Google Shape;1444;p68"/>
          <p:cNvSpPr txBox="1"/>
          <p:nvPr>
            <p:ph idx="4294967295" type="ctrTitle"/>
          </p:nvPr>
        </p:nvSpPr>
        <p:spPr>
          <a:xfrm>
            <a:off x="6303313" y="265970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2020</a:t>
            </a:r>
            <a:endParaRPr i="0" sz="1200" u="none" cap="none" strike="noStrike">
              <a:solidFill>
                <a:schemeClr val="dk1"/>
              </a:solidFill>
              <a:latin typeface="Calibri"/>
              <a:ea typeface="Calibri"/>
              <a:cs typeface="Calibri"/>
              <a:sym typeface="Calibri"/>
            </a:endParaRPr>
          </a:p>
        </p:txBody>
      </p:sp>
      <p:sp>
        <p:nvSpPr>
          <p:cNvPr id="1445" name="Google Shape;1445;p68"/>
          <p:cNvSpPr/>
          <p:nvPr/>
        </p:nvSpPr>
        <p:spPr>
          <a:xfrm>
            <a:off x="7007075" y="2659700"/>
            <a:ext cx="1203600" cy="196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84,73</a:t>
            </a:r>
            <a:r>
              <a:rPr lang="en" sz="1200">
                <a:solidFill>
                  <a:schemeClr val="lt1"/>
                </a:solidFill>
                <a:latin typeface="Calibri"/>
                <a:ea typeface="Calibri"/>
                <a:cs typeface="Calibri"/>
                <a:sym typeface="Calibri"/>
              </a:rPr>
              <a:t> %</a:t>
            </a:r>
            <a:endParaRPr i="0" sz="1200" u="none" cap="none" strike="noStrike">
              <a:solidFill>
                <a:schemeClr val="lt1"/>
              </a:solidFill>
              <a:latin typeface="Calibri"/>
              <a:ea typeface="Calibri"/>
              <a:cs typeface="Calibri"/>
              <a:sym typeface="Calibri"/>
            </a:endParaRPr>
          </a:p>
        </p:txBody>
      </p:sp>
      <p:sp>
        <p:nvSpPr>
          <p:cNvPr id="1446" name="Google Shape;1446;p68"/>
          <p:cNvSpPr txBox="1"/>
          <p:nvPr/>
        </p:nvSpPr>
        <p:spPr>
          <a:xfrm>
            <a:off x="4303475" y="2222500"/>
            <a:ext cx="962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Δ = </a:t>
            </a:r>
            <a:r>
              <a:rPr lang="en" sz="1200">
                <a:solidFill>
                  <a:srgbClr val="38761D"/>
                </a:solidFill>
                <a:latin typeface="Calibri"/>
                <a:ea typeface="Calibri"/>
                <a:cs typeface="Calibri"/>
                <a:sym typeface="Calibri"/>
              </a:rPr>
              <a:t>+2,47%</a:t>
            </a:r>
            <a:endParaRPr sz="1200">
              <a:solidFill>
                <a:srgbClr val="38761D"/>
              </a:solidFill>
              <a:latin typeface="Calibri"/>
              <a:ea typeface="Calibri"/>
              <a:cs typeface="Calibri"/>
              <a:sym typeface="Calibri"/>
            </a:endParaRPr>
          </a:p>
        </p:txBody>
      </p:sp>
      <p:sp>
        <p:nvSpPr>
          <p:cNvPr id="1447" name="Google Shape;1447;p68"/>
          <p:cNvSpPr txBox="1"/>
          <p:nvPr/>
        </p:nvSpPr>
        <p:spPr>
          <a:xfrm>
            <a:off x="7239725" y="2861963"/>
            <a:ext cx="962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Δ = </a:t>
            </a:r>
            <a:r>
              <a:rPr lang="en" sz="1200">
                <a:solidFill>
                  <a:srgbClr val="FF0000"/>
                </a:solidFill>
                <a:latin typeface="Calibri"/>
                <a:ea typeface="Calibri"/>
                <a:cs typeface="Calibri"/>
                <a:sym typeface="Calibri"/>
              </a:rPr>
              <a:t>-1,54%</a:t>
            </a:r>
            <a:endParaRPr sz="1200">
              <a:solidFill>
                <a:srgbClr val="FF0000"/>
              </a:solidFill>
              <a:latin typeface="Calibri"/>
              <a:ea typeface="Calibri"/>
              <a:cs typeface="Calibri"/>
              <a:sym typeface="Calibri"/>
            </a:endParaRPr>
          </a:p>
        </p:txBody>
      </p:sp>
      <p:sp>
        <p:nvSpPr>
          <p:cNvPr id="1448" name="Google Shape;1448;p68"/>
          <p:cNvSpPr txBox="1"/>
          <p:nvPr>
            <p:ph idx="4294967295" type="ctrTitle"/>
          </p:nvPr>
        </p:nvSpPr>
        <p:spPr>
          <a:xfrm>
            <a:off x="505575" y="1055463"/>
            <a:ext cx="2785200" cy="64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dvent Pro Medium"/>
              <a:buNone/>
            </a:pPr>
            <a:r>
              <a:rPr lang="en" sz="1800">
                <a:latin typeface="Calibri"/>
                <a:ea typeface="Calibri"/>
                <a:cs typeface="Calibri"/>
                <a:sym typeface="Calibri"/>
              </a:rPr>
              <a:t>Degree centralization IN</a:t>
            </a:r>
            <a:endParaRPr i="0" sz="1800" u="none" cap="none" strike="noStrike">
              <a:solidFill>
                <a:schemeClr val="dk1"/>
              </a:solidFill>
              <a:latin typeface="Calibri"/>
              <a:ea typeface="Calibri"/>
              <a:cs typeface="Calibri"/>
              <a:sym typeface="Calibri"/>
            </a:endParaRPr>
          </a:p>
        </p:txBody>
      </p:sp>
      <p:sp>
        <p:nvSpPr>
          <p:cNvPr id="1449" name="Google Shape;1449;p68"/>
          <p:cNvSpPr/>
          <p:nvPr/>
        </p:nvSpPr>
        <p:spPr>
          <a:xfrm>
            <a:off x="1414938" y="155800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50" name="Google Shape;1450;p68"/>
          <p:cNvSpPr txBox="1"/>
          <p:nvPr>
            <p:ph idx="4294967295" type="ctrTitle"/>
          </p:nvPr>
        </p:nvSpPr>
        <p:spPr>
          <a:xfrm>
            <a:off x="711175" y="155800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2010 </a:t>
            </a:r>
            <a:endParaRPr i="0" sz="1200" u="none" cap="none" strike="noStrike">
              <a:solidFill>
                <a:schemeClr val="dk1"/>
              </a:solidFill>
              <a:latin typeface="Calibri"/>
              <a:ea typeface="Calibri"/>
              <a:cs typeface="Calibri"/>
              <a:sym typeface="Calibri"/>
            </a:endParaRPr>
          </a:p>
        </p:txBody>
      </p:sp>
      <p:sp>
        <p:nvSpPr>
          <p:cNvPr id="1451" name="Google Shape;1451;p68"/>
          <p:cNvSpPr/>
          <p:nvPr/>
        </p:nvSpPr>
        <p:spPr>
          <a:xfrm>
            <a:off x="1414925" y="1558000"/>
            <a:ext cx="11274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80,30 %</a:t>
            </a:r>
            <a:endParaRPr i="0" sz="1200" u="none" cap="none" strike="noStrike">
              <a:solidFill>
                <a:schemeClr val="lt1"/>
              </a:solidFill>
              <a:latin typeface="Calibri"/>
              <a:ea typeface="Calibri"/>
              <a:cs typeface="Calibri"/>
              <a:sym typeface="Calibri"/>
            </a:endParaRPr>
          </a:p>
        </p:txBody>
      </p:sp>
      <p:sp>
        <p:nvSpPr>
          <p:cNvPr id="1452" name="Google Shape;1452;p68"/>
          <p:cNvSpPr/>
          <p:nvPr/>
        </p:nvSpPr>
        <p:spPr>
          <a:xfrm>
            <a:off x="1414938" y="184235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53" name="Google Shape;1453;p68"/>
          <p:cNvSpPr txBox="1"/>
          <p:nvPr>
            <p:ph idx="4294967295" type="ctrTitle"/>
          </p:nvPr>
        </p:nvSpPr>
        <p:spPr>
          <a:xfrm>
            <a:off x="711175" y="184235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2020</a:t>
            </a:r>
            <a:endParaRPr i="0" sz="1200" u="none" cap="none" strike="noStrike">
              <a:solidFill>
                <a:schemeClr val="dk1"/>
              </a:solidFill>
              <a:latin typeface="Calibri"/>
              <a:ea typeface="Calibri"/>
              <a:cs typeface="Calibri"/>
              <a:sym typeface="Calibri"/>
            </a:endParaRPr>
          </a:p>
        </p:txBody>
      </p:sp>
      <p:sp>
        <p:nvSpPr>
          <p:cNvPr id="1454" name="Google Shape;1454;p68"/>
          <p:cNvSpPr/>
          <p:nvPr/>
        </p:nvSpPr>
        <p:spPr>
          <a:xfrm>
            <a:off x="1414925" y="1842350"/>
            <a:ext cx="12942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88,18 %</a:t>
            </a:r>
            <a:endParaRPr i="0" sz="1200" u="none" cap="none" strike="noStrike">
              <a:solidFill>
                <a:schemeClr val="lt1"/>
              </a:solidFill>
              <a:latin typeface="Calibri"/>
              <a:ea typeface="Calibri"/>
              <a:cs typeface="Calibri"/>
              <a:sym typeface="Calibri"/>
            </a:endParaRPr>
          </a:p>
        </p:txBody>
      </p:sp>
      <p:sp>
        <p:nvSpPr>
          <p:cNvPr id="1455" name="Google Shape;1455;p68"/>
          <p:cNvSpPr txBox="1"/>
          <p:nvPr/>
        </p:nvSpPr>
        <p:spPr>
          <a:xfrm>
            <a:off x="1647600" y="2035088"/>
            <a:ext cx="962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Δ = </a:t>
            </a:r>
            <a:r>
              <a:rPr lang="en" sz="1200">
                <a:solidFill>
                  <a:srgbClr val="38761D"/>
                </a:solidFill>
                <a:latin typeface="Calibri"/>
                <a:ea typeface="Calibri"/>
                <a:cs typeface="Calibri"/>
                <a:sym typeface="Calibri"/>
              </a:rPr>
              <a:t>+7,88%</a:t>
            </a:r>
            <a:endParaRPr sz="1200">
              <a:solidFill>
                <a:srgbClr val="38761D"/>
              </a:solidFill>
              <a:latin typeface="Calibri"/>
              <a:ea typeface="Calibri"/>
              <a:cs typeface="Calibri"/>
              <a:sym typeface="Calibri"/>
            </a:endParaRPr>
          </a:p>
        </p:txBody>
      </p:sp>
      <p:sp>
        <p:nvSpPr>
          <p:cNvPr id="1456" name="Google Shape;1456;p68"/>
          <p:cNvSpPr txBox="1"/>
          <p:nvPr>
            <p:ph idx="4294967295" type="ctrTitle"/>
          </p:nvPr>
        </p:nvSpPr>
        <p:spPr>
          <a:xfrm>
            <a:off x="505575" y="2363875"/>
            <a:ext cx="2913000" cy="64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dvent Pro Medium"/>
              <a:buNone/>
            </a:pPr>
            <a:r>
              <a:rPr lang="en" sz="1800">
                <a:latin typeface="Calibri"/>
                <a:ea typeface="Calibri"/>
                <a:cs typeface="Calibri"/>
                <a:sym typeface="Calibri"/>
              </a:rPr>
              <a:t>Degree centralization OUT</a:t>
            </a:r>
            <a:endParaRPr i="0" sz="1800" u="none" cap="none" strike="noStrike">
              <a:solidFill>
                <a:schemeClr val="dk1"/>
              </a:solidFill>
              <a:latin typeface="Calibri"/>
              <a:ea typeface="Calibri"/>
              <a:cs typeface="Calibri"/>
              <a:sym typeface="Calibri"/>
            </a:endParaRPr>
          </a:p>
        </p:txBody>
      </p:sp>
      <p:sp>
        <p:nvSpPr>
          <p:cNvPr id="1457" name="Google Shape;1457;p68"/>
          <p:cNvSpPr/>
          <p:nvPr/>
        </p:nvSpPr>
        <p:spPr>
          <a:xfrm>
            <a:off x="1414938" y="288795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58" name="Google Shape;1458;p68"/>
          <p:cNvSpPr txBox="1"/>
          <p:nvPr>
            <p:ph idx="4294967295" type="ctrTitle"/>
          </p:nvPr>
        </p:nvSpPr>
        <p:spPr>
          <a:xfrm>
            <a:off x="711175" y="288795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2010 </a:t>
            </a:r>
            <a:endParaRPr i="0" sz="1200" u="none" cap="none" strike="noStrike">
              <a:solidFill>
                <a:schemeClr val="dk1"/>
              </a:solidFill>
              <a:latin typeface="Calibri"/>
              <a:ea typeface="Calibri"/>
              <a:cs typeface="Calibri"/>
              <a:sym typeface="Calibri"/>
            </a:endParaRPr>
          </a:p>
        </p:txBody>
      </p:sp>
      <p:sp>
        <p:nvSpPr>
          <p:cNvPr id="1459" name="Google Shape;1459;p68"/>
          <p:cNvSpPr/>
          <p:nvPr/>
        </p:nvSpPr>
        <p:spPr>
          <a:xfrm>
            <a:off x="1414925" y="2887950"/>
            <a:ext cx="12354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86,36 %</a:t>
            </a:r>
            <a:endParaRPr i="0" sz="1200" u="none" cap="none" strike="noStrike">
              <a:solidFill>
                <a:schemeClr val="lt1"/>
              </a:solidFill>
              <a:latin typeface="Calibri"/>
              <a:ea typeface="Calibri"/>
              <a:cs typeface="Calibri"/>
              <a:sym typeface="Calibri"/>
            </a:endParaRPr>
          </a:p>
        </p:txBody>
      </p:sp>
      <p:sp>
        <p:nvSpPr>
          <p:cNvPr id="1460" name="Google Shape;1460;p68"/>
          <p:cNvSpPr/>
          <p:nvPr/>
        </p:nvSpPr>
        <p:spPr>
          <a:xfrm>
            <a:off x="1414938" y="3172303"/>
            <a:ext cx="1428000" cy="1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61" name="Google Shape;1461;p68"/>
          <p:cNvSpPr txBox="1"/>
          <p:nvPr>
            <p:ph idx="4294967295" type="ctrTitle"/>
          </p:nvPr>
        </p:nvSpPr>
        <p:spPr>
          <a:xfrm>
            <a:off x="711175" y="3172300"/>
            <a:ext cx="622800" cy="19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dvent Pro Medium"/>
              <a:buNone/>
            </a:pPr>
            <a:r>
              <a:rPr lang="en" sz="1200">
                <a:latin typeface="Calibri"/>
                <a:ea typeface="Calibri"/>
                <a:cs typeface="Calibri"/>
                <a:sym typeface="Calibri"/>
              </a:rPr>
              <a:t>2020</a:t>
            </a:r>
            <a:endParaRPr i="0" sz="1200" u="none" cap="none" strike="noStrike">
              <a:solidFill>
                <a:schemeClr val="dk1"/>
              </a:solidFill>
              <a:latin typeface="Calibri"/>
              <a:ea typeface="Calibri"/>
              <a:cs typeface="Calibri"/>
              <a:sym typeface="Calibri"/>
            </a:endParaRPr>
          </a:p>
        </p:txBody>
      </p:sp>
      <p:sp>
        <p:nvSpPr>
          <p:cNvPr id="1462" name="Google Shape;1462;p68"/>
          <p:cNvSpPr/>
          <p:nvPr/>
        </p:nvSpPr>
        <p:spPr>
          <a:xfrm>
            <a:off x="1414925" y="3172300"/>
            <a:ext cx="1294200" cy="196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latin typeface="Calibri"/>
                <a:ea typeface="Calibri"/>
                <a:cs typeface="Calibri"/>
                <a:sym typeface="Calibri"/>
              </a:rPr>
              <a:t>88,18 %</a:t>
            </a:r>
            <a:endParaRPr i="0" sz="1200" u="none" cap="none" strike="noStrike">
              <a:solidFill>
                <a:schemeClr val="lt1"/>
              </a:solidFill>
              <a:latin typeface="Calibri"/>
              <a:ea typeface="Calibri"/>
              <a:cs typeface="Calibri"/>
              <a:sym typeface="Calibri"/>
            </a:endParaRPr>
          </a:p>
        </p:txBody>
      </p:sp>
      <p:sp>
        <p:nvSpPr>
          <p:cNvPr id="1463" name="Google Shape;1463;p68"/>
          <p:cNvSpPr txBox="1"/>
          <p:nvPr/>
        </p:nvSpPr>
        <p:spPr>
          <a:xfrm>
            <a:off x="1647600" y="3365038"/>
            <a:ext cx="962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Δ = </a:t>
            </a:r>
            <a:r>
              <a:rPr lang="en" sz="1200">
                <a:solidFill>
                  <a:srgbClr val="38761D"/>
                </a:solidFill>
                <a:latin typeface="Calibri"/>
                <a:ea typeface="Calibri"/>
                <a:cs typeface="Calibri"/>
                <a:sym typeface="Calibri"/>
              </a:rPr>
              <a:t>+1,82%</a:t>
            </a:r>
            <a:endParaRPr sz="1200">
              <a:solidFill>
                <a:srgbClr val="38761D"/>
              </a:solidFill>
              <a:latin typeface="Calibri"/>
              <a:ea typeface="Calibri"/>
              <a:cs typeface="Calibri"/>
              <a:sym typeface="Calibri"/>
            </a:endParaRPr>
          </a:p>
        </p:txBody>
      </p:sp>
      <p:sp>
        <p:nvSpPr>
          <p:cNvPr id="1464" name="Google Shape;146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69"/>
          <p:cNvSpPr txBox="1"/>
          <p:nvPr/>
        </p:nvSpPr>
        <p:spPr>
          <a:xfrm>
            <a:off x="721225" y="1224175"/>
            <a:ext cx="7675800" cy="3604800"/>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 </a:t>
            </a:r>
            <a:r>
              <a:rPr b="1" lang="en">
                <a:solidFill>
                  <a:schemeClr val="dk1"/>
                </a:solidFill>
                <a:latin typeface="Calibri"/>
                <a:ea typeface="Calibri"/>
                <a:cs typeface="Calibri"/>
                <a:sym typeface="Calibri"/>
              </a:rPr>
              <a:t>Degree centralization</a:t>
            </a:r>
            <a:r>
              <a:rPr lang="en">
                <a:solidFill>
                  <a:schemeClr val="dk1"/>
                </a:solidFill>
                <a:latin typeface="Calibri"/>
                <a:ea typeface="Calibri"/>
                <a:cs typeface="Calibri"/>
                <a:sym typeface="Calibri"/>
              </a:rPr>
              <a:t> tra il 2010 e il 2020 aumenta, soprattutto quella IN. Tale aumento è coerente con la crescita del network e l’aumento delle interconnessioni mostrato anche dalla matrice di adiacenza.</a:t>
            </a:r>
            <a:endParaRPr>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marR="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Vi è stato anche un aumento della </a:t>
            </a:r>
            <a:r>
              <a:rPr b="1" lang="en">
                <a:solidFill>
                  <a:schemeClr val="dk1"/>
                </a:solidFill>
                <a:latin typeface="Calibri"/>
                <a:ea typeface="Calibri"/>
                <a:cs typeface="Calibri"/>
                <a:sym typeface="Calibri"/>
              </a:rPr>
              <a:t>Closeness centralization</a:t>
            </a:r>
            <a:r>
              <a:rPr lang="en">
                <a:solidFill>
                  <a:schemeClr val="dk1"/>
                </a:solidFill>
                <a:latin typeface="Calibri"/>
                <a:ea typeface="Calibri"/>
                <a:cs typeface="Calibri"/>
                <a:sym typeface="Calibri"/>
              </a:rPr>
              <a:t> derivante anche in questo caso da una maggiore connettività della rete a seguito dell’aumento delle tratte. È aumentata la centralità del nodo più centrale rispetto a tutti gli altri.</a:t>
            </a:r>
            <a:endParaRPr>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marR="0" rtl="0" algn="just">
              <a:lnSpc>
                <a:spcPct val="10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C’è stata una diminuzione della </a:t>
            </a:r>
            <a:r>
              <a:rPr b="1" lang="en">
                <a:solidFill>
                  <a:schemeClr val="dk1"/>
                </a:solidFill>
                <a:latin typeface="Calibri"/>
                <a:ea typeface="Calibri"/>
                <a:cs typeface="Calibri"/>
                <a:sym typeface="Calibri"/>
              </a:rPr>
              <a:t>Betweenness centralization</a:t>
            </a:r>
            <a:r>
              <a:rPr lang="en">
                <a:solidFill>
                  <a:schemeClr val="dk1"/>
                </a:solidFill>
                <a:latin typeface="Calibri"/>
                <a:ea typeface="Calibri"/>
                <a:cs typeface="Calibri"/>
                <a:sym typeface="Calibri"/>
              </a:rPr>
              <a:t> probabilmente derivante dal fatto che oltre all’aumento della betweenness di ALG si ha avuto un aumento anche per numerosi altri aeroporti per la definizione di nuove rotte con la conseguente diminuzione del rapporto complessivo.</a:t>
            </a:r>
            <a:r>
              <a:rPr lang="en"/>
              <a:t> </a:t>
            </a:r>
            <a:endParaRPr/>
          </a:p>
          <a:p>
            <a:pPr indent="0" lvl="0" marL="0" marR="0" rtl="0" algn="just">
              <a:lnSpc>
                <a:spcPct val="100000"/>
              </a:lnSpc>
              <a:spcBef>
                <a:spcPts val="0"/>
              </a:spcBef>
              <a:spcAft>
                <a:spcPts val="0"/>
              </a:spcAft>
              <a:buNone/>
            </a:pPr>
            <a:r>
              <a:t/>
            </a:r>
            <a:endParaRPr/>
          </a:p>
          <a:p>
            <a:pPr indent="-317500" lvl="0" marL="457200" marR="0" rtl="0" algn="just">
              <a:lnSpc>
                <a:spcPct val="100000"/>
              </a:lnSpc>
              <a:spcBef>
                <a:spcPts val="0"/>
              </a:spcBef>
              <a:spcAft>
                <a:spcPts val="0"/>
              </a:spcAft>
              <a:buClr>
                <a:schemeClr val="accent5"/>
              </a:buClr>
              <a:buSzPts val="1400"/>
              <a:buChar char="★"/>
            </a:pPr>
            <a:r>
              <a:rPr lang="en">
                <a:solidFill>
                  <a:schemeClr val="dk1"/>
                </a:solidFill>
                <a:latin typeface="Calibri"/>
                <a:ea typeface="Calibri"/>
                <a:cs typeface="Calibri"/>
                <a:sym typeface="Calibri"/>
              </a:rPr>
              <a:t>Nel complesso gli indici e le misure confermano una struttura </a:t>
            </a:r>
            <a:r>
              <a:rPr b="1" lang="en">
                <a:solidFill>
                  <a:schemeClr val="dk1"/>
                </a:solidFill>
                <a:latin typeface="Calibri"/>
                <a:ea typeface="Calibri"/>
                <a:cs typeface="Calibri"/>
                <a:sym typeface="Calibri"/>
              </a:rPr>
              <a:t>Hub&amp;Spoke</a:t>
            </a:r>
            <a:r>
              <a:rPr lang="en">
                <a:solidFill>
                  <a:schemeClr val="dk1"/>
                </a:solidFill>
                <a:latin typeface="Calibri"/>
                <a:ea typeface="Calibri"/>
                <a:cs typeface="Calibri"/>
                <a:sym typeface="Calibri"/>
              </a:rPr>
              <a:t> della rete.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0" name="Google Shape;1470;p69"/>
          <p:cNvSpPr txBox="1"/>
          <p:nvPr>
            <p:ph type="ctrTitle"/>
          </p:nvPr>
        </p:nvSpPr>
        <p:spPr>
          <a:xfrm>
            <a:off x="990366" y="740156"/>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Centralizzazione - Commenti</a:t>
            </a:r>
            <a:endParaRPr b="1">
              <a:latin typeface="Calibri"/>
              <a:ea typeface="Calibri"/>
              <a:cs typeface="Calibri"/>
              <a:sym typeface="Calibri"/>
            </a:endParaRPr>
          </a:p>
        </p:txBody>
      </p:sp>
      <p:sp>
        <p:nvSpPr>
          <p:cNvPr id="1471" name="Google Shape;147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69"/>
          <p:cNvSpPr/>
          <p:nvPr/>
        </p:nvSpPr>
        <p:spPr>
          <a:xfrm flipH="1" rot="1078646">
            <a:off x="6402437" y="397425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
        <p:nvSpPr>
          <p:cNvPr id="1473" name="Google Shape;1473;p69"/>
          <p:cNvSpPr/>
          <p:nvPr/>
        </p:nvSpPr>
        <p:spPr>
          <a:xfrm rot="-1078646">
            <a:off x="-86488" y="4031405"/>
            <a:ext cx="3877230" cy="2038674"/>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70"/>
          <p:cNvSpPr txBox="1"/>
          <p:nvPr>
            <p:ph idx="4294967295" type="body"/>
          </p:nvPr>
        </p:nvSpPr>
        <p:spPr>
          <a:xfrm>
            <a:off x="638550" y="1317950"/>
            <a:ext cx="7866900" cy="1370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Font typeface="Calibri"/>
              <a:buChar char="★"/>
            </a:pPr>
            <a:r>
              <a:rPr lang="en" sz="1400">
                <a:latin typeface="Calibri"/>
                <a:ea typeface="Calibri"/>
                <a:cs typeface="Calibri"/>
                <a:sym typeface="Calibri"/>
              </a:rPr>
              <a:t>L’aeroporto di ALG si è dimostrato essere nel 2010, e ancor più nel 2020, centrale per l’intero network definendo una struttura prevalentemente di tipo </a:t>
            </a:r>
            <a:r>
              <a:rPr b="1" lang="en" sz="1400">
                <a:latin typeface="Calibri"/>
                <a:ea typeface="Calibri"/>
                <a:cs typeface="Calibri"/>
                <a:sym typeface="Calibri"/>
              </a:rPr>
              <a:t>Hub&amp;Spoke </a:t>
            </a:r>
            <a:r>
              <a:rPr lang="en" sz="1400">
                <a:latin typeface="Calibri"/>
                <a:ea typeface="Calibri"/>
                <a:cs typeface="Calibri"/>
                <a:sym typeface="Calibri"/>
              </a:rPr>
              <a:t>come mostrato anche dagli indici presentati.</a:t>
            </a:r>
            <a:endParaRPr sz="1400">
              <a:latin typeface="Calibri"/>
              <a:ea typeface="Calibri"/>
              <a:cs typeface="Calibri"/>
              <a:sym typeface="Calibri"/>
            </a:endParaRPr>
          </a:p>
          <a:p>
            <a:pPr indent="-317500" lvl="0" marL="457200" rtl="0" algn="l">
              <a:lnSpc>
                <a:spcPct val="100000"/>
              </a:lnSpc>
              <a:spcBef>
                <a:spcPts val="0"/>
              </a:spcBef>
              <a:spcAft>
                <a:spcPts val="0"/>
              </a:spcAft>
              <a:buClr>
                <a:schemeClr val="accent1"/>
              </a:buClr>
              <a:buSzPts val="1400"/>
              <a:buFont typeface="Calibri"/>
              <a:buChar char="★"/>
            </a:pPr>
            <a:r>
              <a:rPr lang="en" sz="1400">
                <a:latin typeface="Calibri"/>
                <a:ea typeface="Calibri"/>
                <a:cs typeface="Calibri"/>
                <a:sym typeface="Calibri"/>
              </a:rPr>
              <a:t>Si è visto un significativo incremento delle rotte tra </a:t>
            </a:r>
            <a:r>
              <a:rPr i="1" lang="en" sz="1400">
                <a:latin typeface="Calibri"/>
                <a:ea typeface="Calibri"/>
                <a:cs typeface="Calibri"/>
                <a:sym typeface="Calibri"/>
              </a:rPr>
              <a:t>aeroporti minori </a:t>
            </a:r>
            <a:r>
              <a:rPr lang="en" sz="1400">
                <a:latin typeface="Calibri"/>
                <a:ea typeface="Calibri"/>
                <a:cs typeface="Calibri"/>
                <a:sym typeface="Calibri"/>
              </a:rPr>
              <a:t>a medio/corto raggio in nord africa in controtendenza rispetto ad una struttura puramente Hub&amp;Spoke.</a:t>
            </a:r>
            <a:endParaRPr sz="1400">
              <a:latin typeface="Calibri"/>
              <a:ea typeface="Calibri"/>
              <a:cs typeface="Calibri"/>
              <a:sym typeface="Calibri"/>
            </a:endParaRPr>
          </a:p>
          <a:p>
            <a:pPr indent="0" lvl="0" marL="914400" rtl="0" algn="l">
              <a:lnSpc>
                <a:spcPct val="100000"/>
              </a:lnSpc>
              <a:spcBef>
                <a:spcPts val="0"/>
              </a:spcBef>
              <a:spcAft>
                <a:spcPts val="0"/>
              </a:spcAft>
              <a:buNone/>
            </a:pPr>
            <a:r>
              <a:t/>
            </a:r>
            <a:endParaRPr sz="1400">
              <a:latin typeface="Calibri"/>
              <a:ea typeface="Calibri"/>
              <a:cs typeface="Calibri"/>
              <a:sym typeface="Calibri"/>
            </a:endParaRPr>
          </a:p>
          <a:p>
            <a:pPr indent="0" lvl="0" marL="914400" rtl="0" algn="l">
              <a:lnSpc>
                <a:spcPct val="100000"/>
              </a:lnSpc>
              <a:spcBef>
                <a:spcPts val="0"/>
              </a:spcBef>
              <a:spcAft>
                <a:spcPts val="0"/>
              </a:spcAft>
              <a:buNone/>
            </a:pPr>
            <a:r>
              <a:t/>
            </a:r>
            <a:endParaRPr i="1" sz="1400">
              <a:latin typeface="Calibri"/>
              <a:ea typeface="Calibri"/>
              <a:cs typeface="Calibri"/>
              <a:sym typeface="Calibri"/>
            </a:endParaRPr>
          </a:p>
          <a:p>
            <a:pPr indent="0" lvl="0" marL="0" rtl="0" algn="l">
              <a:lnSpc>
                <a:spcPct val="100000"/>
              </a:lnSpc>
              <a:spcBef>
                <a:spcPts val="0"/>
              </a:spcBef>
              <a:spcAft>
                <a:spcPts val="0"/>
              </a:spcAft>
              <a:buNone/>
            </a:pPr>
            <a:r>
              <a:t/>
            </a:r>
            <a:endParaRPr sz="1400">
              <a:latin typeface="Calibri"/>
              <a:ea typeface="Calibri"/>
              <a:cs typeface="Calibri"/>
              <a:sym typeface="Calibri"/>
            </a:endParaRPr>
          </a:p>
        </p:txBody>
      </p:sp>
      <p:sp>
        <p:nvSpPr>
          <p:cNvPr id="1479" name="Google Shape;1479;p70"/>
          <p:cNvSpPr txBox="1"/>
          <p:nvPr>
            <p:ph type="ctrTitle"/>
          </p:nvPr>
        </p:nvSpPr>
        <p:spPr>
          <a:xfrm>
            <a:off x="990366" y="740156"/>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Conclusioni</a:t>
            </a:r>
            <a:endParaRPr b="1">
              <a:latin typeface="Calibri"/>
              <a:ea typeface="Calibri"/>
              <a:cs typeface="Calibri"/>
              <a:sym typeface="Calibri"/>
            </a:endParaRPr>
          </a:p>
        </p:txBody>
      </p:sp>
      <p:sp>
        <p:nvSpPr>
          <p:cNvPr id="1480" name="Google Shape;1480;p70"/>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81" name="Google Shape;148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2" name="Google Shape;1482;p70"/>
          <p:cNvSpPr txBox="1"/>
          <p:nvPr/>
        </p:nvSpPr>
        <p:spPr>
          <a:xfrm>
            <a:off x="1130775" y="2688350"/>
            <a:ext cx="3736500" cy="10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Degree centralization</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 Closeness centralization</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 Betweenness centralization</a:t>
            </a:r>
            <a:r>
              <a:rPr lang="en">
                <a:solidFill>
                  <a:schemeClr val="dk1"/>
                </a:solidFill>
                <a:latin typeface="Calibri"/>
                <a:ea typeface="Calibri"/>
                <a:cs typeface="Calibri"/>
                <a:sym typeface="Calibri"/>
              </a:rPr>
              <a:t> (ancora elevata)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b="1" lang="en" sz="1500">
                <a:solidFill>
                  <a:schemeClr val="dk1"/>
                </a:solidFill>
                <a:latin typeface="Calibri"/>
                <a:ea typeface="Calibri"/>
                <a:cs typeface="Calibri"/>
                <a:sym typeface="Calibri"/>
              </a:rPr>
              <a:t>⇒</a:t>
            </a:r>
            <a:r>
              <a:rPr b="1" lang="en">
                <a:solidFill>
                  <a:schemeClr val="dk1"/>
                </a:solidFill>
                <a:latin typeface="Calibri"/>
                <a:ea typeface="Calibri"/>
                <a:cs typeface="Calibri"/>
                <a:sym typeface="Calibri"/>
              </a:rPr>
              <a:t> </a:t>
            </a:r>
            <a:r>
              <a:rPr i="1" lang="en">
                <a:solidFill>
                  <a:schemeClr val="dk1"/>
                </a:solidFill>
                <a:latin typeface="Calibri"/>
                <a:ea typeface="Calibri"/>
                <a:cs typeface="Calibri"/>
                <a:sym typeface="Calibri"/>
              </a:rPr>
              <a:t>Hub&amp;Spoke.</a:t>
            </a:r>
            <a:endParaRPr/>
          </a:p>
        </p:txBody>
      </p:sp>
      <p:sp>
        <p:nvSpPr>
          <p:cNvPr id="1483" name="Google Shape;1483;p70"/>
          <p:cNvSpPr txBox="1"/>
          <p:nvPr/>
        </p:nvSpPr>
        <p:spPr>
          <a:xfrm>
            <a:off x="5194475" y="2737550"/>
            <a:ext cx="27018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Reciprocità</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 Densità</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 Transitività</a:t>
            </a:r>
            <a:endParaRPr b="1">
              <a:solidFill>
                <a:schemeClr val="dk1"/>
              </a:solidFill>
              <a:latin typeface="Calibri"/>
              <a:ea typeface="Calibri"/>
              <a:cs typeface="Calibri"/>
              <a:sym typeface="Calibri"/>
            </a:endParaRPr>
          </a:p>
          <a:p>
            <a:pPr indent="457200" lvl="0" marL="0" rtl="0" algn="l">
              <a:spcBef>
                <a:spcPts val="0"/>
              </a:spcBef>
              <a:spcAft>
                <a:spcPts val="0"/>
              </a:spcAft>
              <a:buNone/>
            </a:pPr>
            <a:r>
              <a:rPr b="1" lang="en" sz="1500">
                <a:solidFill>
                  <a:schemeClr val="dk1"/>
                </a:solidFill>
                <a:latin typeface="Calibri"/>
                <a:ea typeface="Calibri"/>
                <a:cs typeface="Calibri"/>
                <a:sym typeface="Calibri"/>
              </a:rPr>
              <a:t>⇒</a:t>
            </a:r>
            <a:r>
              <a:rPr b="1" lang="en">
                <a:solidFill>
                  <a:schemeClr val="dk1"/>
                </a:solidFill>
                <a:latin typeface="Calibri"/>
                <a:ea typeface="Calibri"/>
                <a:cs typeface="Calibri"/>
                <a:sym typeface="Calibri"/>
              </a:rPr>
              <a:t> </a:t>
            </a:r>
            <a:r>
              <a:rPr i="1" lang="en">
                <a:solidFill>
                  <a:schemeClr val="dk1"/>
                </a:solidFill>
                <a:latin typeface="Calibri"/>
                <a:ea typeface="Calibri"/>
                <a:cs typeface="Calibri"/>
                <a:sym typeface="Calibri"/>
              </a:rPr>
              <a:t>Hub&amp;Spoke.</a:t>
            </a:r>
            <a:endParaRPr/>
          </a:p>
        </p:txBody>
      </p:sp>
      <p:sp>
        <p:nvSpPr>
          <p:cNvPr id="1484" name="Google Shape;1484;p70"/>
          <p:cNvSpPr txBox="1"/>
          <p:nvPr/>
        </p:nvSpPr>
        <p:spPr>
          <a:xfrm>
            <a:off x="638550" y="3865550"/>
            <a:ext cx="7866900" cy="57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Calibri"/>
              <a:buChar char="★"/>
            </a:pPr>
            <a:r>
              <a:rPr lang="en">
                <a:solidFill>
                  <a:schemeClr val="dk1"/>
                </a:solidFill>
                <a:latin typeface="Calibri"/>
                <a:ea typeface="Calibri"/>
                <a:cs typeface="Calibri"/>
                <a:sym typeface="Calibri"/>
              </a:rPr>
              <a:t>Si ha avuto un ampliamento degli aeroporti serviti e delle aree geografiche connesse.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accent1"/>
              </a:buClr>
              <a:buSzPts val="1400"/>
              <a:buFont typeface="Calibri"/>
              <a:buChar char="★"/>
            </a:pPr>
            <a:r>
              <a:rPr lang="en">
                <a:solidFill>
                  <a:schemeClr val="dk1"/>
                </a:solidFill>
                <a:latin typeface="Calibri"/>
                <a:ea typeface="Calibri"/>
                <a:cs typeface="Calibri"/>
                <a:sym typeface="Calibri"/>
              </a:rPr>
              <a:t>Sono aumentati i voli verso il Medio Oriente ed Europa.</a:t>
            </a:r>
            <a:endParaRPr sz="1100">
              <a:solidFill>
                <a:srgbClr val="FF0000"/>
              </a:solidFill>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6"/>
          <p:cNvSpPr/>
          <p:nvPr/>
        </p:nvSpPr>
        <p:spPr>
          <a:xfrm>
            <a:off x="5274725" y="4969225"/>
            <a:ext cx="79300" cy="555075"/>
          </a:xfrm>
          <a:custGeom>
            <a:rect b="b" l="l" r="r" t="t"/>
            <a:pathLst>
              <a:path extrusionOk="0" fill="none" h="22203" w="3172">
                <a:moveTo>
                  <a:pt x="0" y="0"/>
                </a:moveTo>
                <a:cubicBezTo>
                  <a:pt x="1715" y="7303"/>
                  <a:pt x="2766" y="14716"/>
                  <a:pt x="3172" y="22202"/>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26"/>
          <p:cNvGrpSpPr/>
          <p:nvPr/>
        </p:nvGrpSpPr>
        <p:grpSpPr>
          <a:xfrm>
            <a:off x="-34095" y="1273277"/>
            <a:ext cx="4897203" cy="3819289"/>
            <a:chOff x="-725725" y="1620025"/>
            <a:chExt cx="7082000" cy="4681075"/>
          </a:xfrm>
        </p:grpSpPr>
        <p:sp>
          <p:nvSpPr>
            <p:cNvPr id="419" name="Google Shape;419;p26"/>
            <p:cNvSpPr/>
            <p:nvPr/>
          </p:nvSpPr>
          <p:spPr>
            <a:xfrm>
              <a:off x="186125" y="1635700"/>
              <a:ext cx="6170150" cy="4331175"/>
            </a:xfrm>
            <a:custGeom>
              <a:rect b="b" l="l" r="r" t="t"/>
              <a:pathLst>
                <a:path extrusionOk="0" h="173247" w="246806">
                  <a:moveTo>
                    <a:pt x="2712" y="1"/>
                  </a:moveTo>
                  <a:lnTo>
                    <a:pt x="2712" y="1"/>
                  </a:lnTo>
                  <a:cubicBezTo>
                    <a:pt x="1" y="12429"/>
                    <a:pt x="9682" y="19861"/>
                    <a:pt x="11083" y="21188"/>
                  </a:cubicBezTo>
                  <a:cubicBezTo>
                    <a:pt x="24932" y="35018"/>
                    <a:pt x="43926" y="46746"/>
                    <a:pt x="60706" y="51817"/>
                  </a:cubicBezTo>
                  <a:cubicBezTo>
                    <a:pt x="67990" y="54012"/>
                    <a:pt x="75440" y="55469"/>
                    <a:pt x="82650" y="56852"/>
                  </a:cubicBezTo>
                  <a:cubicBezTo>
                    <a:pt x="87684" y="57829"/>
                    <a:pt x="92903" y="58825"/>
                    <a:pt x="97882" y="60079"/>
                  </a:cubicBezTo>
                  <a:cubicBezTo>
                    <a:pt x="111657" y="63509"/>
                    <a:pt x="121577" y="68524"/>
                    <a:pt x="128197" y="75439"/>
                  </a:cubicBezTo>
                  <a:cubicBezTo>
                    <a:pt x="138653" y="86356"/>
                    <a:pt x="141308" y="102251"/>
                    <a:pt x="141677" y="113666"/>
                  </a:cubicBezTo>
                  <a:cubicBezTo>
                    <a:pt x="141751" y="115805"/>
                    <a:pt x="141769" y="117907"/>
                    <a:pt x="141769" y="120157"/>
                  </a:cubicBezTo>
                  <a:cubicBezTo>
                    <a:pt x="141788" y="124988"/>
                    <a:pt x="141806" y="130004"/>
                    <a:pt x="142526" y="135075"/>
                  </a:cubicBezTo>
                  <a:cubicBezTo>
                    <a:pt x="143816" y="144424"/>
                    <a:pt x="147412" y="152058"/>
                    <a:pt x="152926" y="157148"/>
                  </a:cubicBezTo>
                  <a:cubicBezTo>
                    <a:pt x="161242" y="164819"/>
                    <a:pt x="172915" y="166165"/>
                    <a:pt x="181434" y="167124"/>
                  </a:cubicBezTo>
                  <a:lnTo>
                    <a:pt x="192351" y="168378"/>
                  </a:lnTo>
                  <a:lnTo>
                    <a:pt x="245699" y="173246"/>
                  </a:lnTo>
                  <a:lnTo>
                    <a:pt x="246805" y="161297"/>
                  </a:lnTo>
                  <a:lnTo>
                    <a:pt x="193587" y="156447"/>
                  </a:lnTo>
                  <a:lnTo>
                    <a:pt x="182799" y="155212"/>
                  </a:lnTo>
                  <a:cubicBezTo>
                    <a:pt x="173874" y="154197"/>
                    <a:pt x="166092" y="152999"/>
                    <a:pt x="161076" y="148352"/>
                  </a:cubicBezTo>
                  <a:cubicBezTo>
                    <a:pt x="156706" y="144313"/>
                    <a:pt x="155028" y="138007"/>
                    <a:pt x="154401" y="133415"/>
                  </a:cubicBezTo>
                  <a:cubicBezTo>
                    <a:pt x="153793" y="129137"/>
                    <a:pt x="153774" y="124748"/>
                    <a:pt x="153756" y="120101"/>
                  </a:cubicBezTo>
                  <a:cubicBezTo>
                    <a:pt x="153756" y="117889"/>
                    <a:pt x="153737" y="115584"/>
                    <a:pt x="153663" y="113279"/>
                  </a:cubicBezTo>
                  <a:cubicBezTo>
                    <a:pt x="153202" y="99762"/>
                    <a:pt x="149920" y="80787"/>
                    <a:pt x="136846" y="67141"/>
                  </a:cubicBezTo>
                  <a:cubicBezTo>
                    <a:pt x="128603" y="58567"/>
                    <a:pt x="116820" y="52444"/>
                    <a:pt x="100777" y="48443"/>
                  </a:cubicBezTo>
                  <a:cubicBezTo>
                    <a:pt x="95484" y="47115"/>
                    <a:pt x="90118" y="46083"/>
                    <a:pt x="84918" y="45087"/>
                  </a:cubicBezTo>
                  <a:cubicBezTo>
                    <a:pt x="77690" y="43685"/>
                    <a:pt x="70867" y="42376"/>
                    <a:pt x="64173" y="40348"/>
                  </a:cubicBezTo>
                  <a:cubicBezTo>
                    <a:pt x="49144" y="35811"/>
                    <a:pt x="32013" y="25190"/>
                    <a:pt x="19492" y="12650"/>
                  </a:cubicBezTo>
                  <a:lnTo>
                    <a:pt x="19400" y="12558"/>
                  </a:lnTo>
                  <a:lnTo>
                    <a:pt x="19271" y="12429"/>
                  </a:lnTo>
                  <a:cubicBezTo>
                    <a:pt x="18939" y="12116"/>
                    <a:pt x="13425" y="6750"/>
                    <a:pt x="14753" y="646"/>
                  </a:cubicBezTo>
                  <a:lnTo>
                    <a:pt x="271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6"/>
            <p:cNvSpPr/>
            <p:nvPr/>
          </p:nvSpPr>
          <p:spPr>
            <a:xfrm>
              <a:off x="263575" y="1637550"/>
              <a:ext cx="6092700" cy="4305800"/>
            </a:xfrm>
            <a:custGeom>
              <a:rect b="b" l="l" r="r" t="t"/>
              <a:pathLst>
                <a:path extrusionOk="0" h="172232" w="243708">
                  <a:moveTo>
                    <a:pt x="702" y="0"/>
                  </a:moveTo>
                  <a:lnTo>
                    <a:pt x="702" y="0"/>
                  </a:lnTo>
                  <a:cubicBezTo>
                    <a:pt x="1" y="12779"/>
                    <a:pt x="7340" y="19252"/>
                    <a:pt x="8631" y="20469"/>
                  </a:cubicBezTo>
                  <a:cubicBezTo>
                    <a:pt x="22387" y="34207"/>
                    <a:pt x="41233" y="45843"/>
                    <a:pt x="57885" y="50877"/>
                  </a:cubicBezTo>
                  <a:cubicBezTo>
                    <a:pt x="65132" y="53053"/>
                    <a:pt x="72545" y="54491"/>
                    <a:pt x="79736" y="55874"/>
                  </a:cubicBezTo>
                  <a:cubicBezTo>
                    <a:pt x="84789" y="56851"/>
                    <a:pt x="90008" y="57847"/>
                    <a:pt x="95023" y="59101"/>
                  </a:cubicBezTo>
                  <a:cubicBezTo>
                    <a:pt x="108964" y="62586"/>
                    <a:pt x="119014" y="67694"/>
                    <a:pt x="125763" y="74738"/>
                  </a:cubicBezTo>
                  <a:cubicBezTo>
                    <a:pt x="136422" y="85858"/>
                    <a:pt x="139132" y="101993"/>
                    <a:pt x="139520" y="113573"/>
                  </a:cubicBezTo>
                  <a:cubicBezTo>
                    <a:pt x="139593" y="115694"/>
                    <a:pt x="139612" y="117925"/>
                    <a:pt x="139612" y="120083"/>
                  </a:cubicBezTo>
                  <a:cubicBezTo>
                    <a:pt x="139630" y="124896"/>
                    <a:pt x="139649" y="129856"/>
                    <a:pt x="140331" y="134872"/>
                  </a:cubicBezTo>
                  <a:cubicBezTo>
                    <a:pt x="141603" y="144000"/>
                    <a:pt x="145107" y="151449"/>
                    <a:pt x="150473" y="156410"/>
                  </a:cubicBezTo>
                  <a:cubicBezTo>
                    <a:pt x="158532" y="163878"/>
                    <a:pt x="170057" y="165187"/>
                    <a:pt x="178447" y="166146"/>
                  </a:cubicBezTo>
                  <a:cubicBezTo>
                    <a:pt x="180310" y="166349"/>
                    <a:pt x="195043" y="167732"/>
                    <a:pt x="210644" y="169207"/>
                  </a:cubicBezTo>
                  <a:cubicBezTo>
                    <a:pt x="225470" y="170590"/>
                    <a:pt x="240812" y="172047"/>
                    <a:pt x="242564" y="172232"/>
                  </a:cubicBezTo>
                  <a:lnTo>
                    <a:pt x="243707" y="162163"/>
                  </a:lnTo>
                  <a:cubicBezTo>
                    <a:pt x="241863" y="161960"/>
                    <a:pt x="227148" y="160577"/>
                    <a:pt x="211584" y="159102"/>
                  </a:cubicBezTo>
                  <a:cubicBezTo>
                    <a:pt x="196721" y="157701"/>
                    <a:pt x="181342" y="156262"/>
                    <a:pt x="179590" y="156060"/>
                  </a:cubicBezTo>
                  <a:cubicBezTo>
                    <a:pt x="170499" y="155027"/>
                    <a:pt x="162552" y="153791"/>
                    <a:pt x="157333" y="148960"/>
                  </a:cubicBezTo>
                  <a:cubicBezTo>
                    <a:pt x="152778" y="144737"/>
                    <a:pt x="151026" y="138209"/>
                    <a:pt x="150363" y="133470"/>
                  </a:cubicBezTo>
                  <a:cubicBezTo>
                    <a:pt x="149773" y="129137"/>
                    <a:pt x="149754" y="124711"/>
                    <a:pt x="149736" y="120046"/>
                  </a:cubicBezTo>
                  <a:cubicBezTo>
                    <a:pt x="149717" y="117815"/>
                    <a:pt x="149717" y="115528"/>
                    <a:pt x="149643" y="113223"/>
                  </a:cubicBezTo>
                  <a:cubicBezTo>
                    <a:pt x="149182" y="99872"/>
                    <a:pt x="145955" y="81156"/>
                    <a:pt x="133084" y="67713"/>
                  </a:cubicBezTo>
                  <a:cubicBezTo>
                    <a:pt x="124970" y="59267"/>
                    <a:pt x="113316" y="53237"/>
                    <a:pt x="97458" y="49272"/>
                  </a:cubicBezTo>
                  <a:cubicBezTo>
                    <a:pt x="92184" y="47963"/>
                    <a:pt x="86818" y="46931"/>
                    <a:pt x="81636" y="45935"/>
                  </a:cubicBezTo>
                  <a:cubicBezTo>
                    <a:pt x="74407" y="44533"/>
                    <a:pt x="67547" y="43206"/>
                    <a:pt x="60798" y="41177"/>
                  </a:cubicBezTo>
                  <a:cubicBezTo>
                    <a:pt x="45640" y="36567"/>
                    <a:pt x="28362" y="25872"/>
                    <a:pt x="15749" y="13240"/>
                  </a:cubicBezTo>
                  <a:lnTo>
                    <a:pt x="15675" y="13148"/>
                  </a:lnTo>
                  <a:lnTo>
                    <a:pt x="15509" y="13019"/>
                  </a:lnTo>
                  <a:cubicBezTo>
                    <a:pt x="15085" y="12613"/>
                    <a:pt x="10383" y="8962"/>
                    <a:pt x="10844" y="535"/>
                  </a:cubicBezTo>
                  <a:lnTo>
                    <a:pt x="7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6"/>
            <p:cNvSpPr/>
            <p:nvPr/>
          </p:nvSpPr>
          <p:spPr>
            <a:xfrm>
              <a:off x="238225" y="1631868"/>
              <a:ext cx="6113900" cy="4266175"/>
            </a:xfrm>
            <a:custGeom>
              <a:rect b="b" l="l" r="r" t="t"/>
              <a:pathLst>
                <a:path extrusionOk="0" h="170647" w="244556">
                  <a:moveTo>
                    <a:pt x="3357" y="1"/>
                  </a:moveTo>
                  <a:cubicBezTo>
                    <a:pt x="1" y="11544"/>
                    <a:pt x="9368" y="18164"/>
                    <a:pt x="10843" y="19381"/>
                  </a:cubicBezTo>
                  <a:cubicBezTo>
                    <a:pt x="24397" y="32917"/>
                    <a:pt x="42966" y="44386"/>
                    <a:pt x="59360" y="49328"/>
                  </a:cubicBezTo>
                  <a:cubicBezTo>
                    <a:pt x="66533" y="51504"/>
                    <a:pt x="73909" y="52924"/>
                    <a:pt x="81045" y="54307"/>
                  </a:cubicBezTo>
                  <a:cubicBezTo>
                    <a:pt x="86117" y="55285"/>
                    <a:pt x="91372" y="56299"/>
                    <a:pt x="96406" y="57553"/>
                  </a:cubicBezTo>
                  <a:cubicBezTo>
                    <a:pt x="110661" y="61112"/>
                    <a:pt x="120969" y="66367"/>
                    <a:pt x="127939" y="73632"/>
                  </a:cubicBezTo>
                  <a:cubicBezTo>
                    <a:pt x="138948" y="85121"/>
                    <a:pt x="141732" y="101680"/>
                    <a:pt x="142138" y="113537"/>
                  </a:cubicBezTo>
                  <a:cubicBezTo>
                    <a:pt x="142212" y="115695"/>
                    <a:pt x="142230" y="117926"/>
                    <a:pt x="142230" y="120083"/>
                  </a:cubicBezTo>
                  <a:cubicBezTo>
                    <a:pt x="142249" y="124841"/>
                    <a:pt x="142249" y="129764"/>
                    <a:pt x="142949" y="134669"/>
                  </a:cubicBezTo>
                  <a:cubicBezTo>
                    <a:pt x="144166" y="143429"/>
                    <a:pt x="147504" y="150546"/>
                    <a:pt x="152575" y="155230"/>
                  </a:cubicBezTo>
                  <a:cubicBezTo>
                    <a:pt x="160265" y="162348"/>
                    <a:pt x="171458" y="163639"/>
                    <a:pt x="179645" y="164561"/>
                  </a:cubicBezTo>
                  <a:cubicBezTo>
                    <a:pt x="181490" y="164764"/>
                    <a:pt x="196223" y="166147"/>
                    <a:pt x="211805" y="167622"/>
                  </a:cubicBezTo>
                  <a:cubicBezTo>
                    <a:pt x="226650" y="169005"/>
                    <a:pt x="241992" y="170462"/>
                    <a:pt x="243762" y="170646"/>
                  </a:cubicBezTo>
                  <a:lnTo>
                    <a:pt x="244555" y="163787"/>
                  </a:lnTo>
                  <a:cubicBezTo>
                    <a:pt x="242711" y="163584"/>
                    <a:pt x="228014" y="162201"/>
                    <a:pt x="212469" y="160725"/>
                  </a:cubicBezTo>
                  <a:cubicBezTo>
                    <a:pt x="197588" y="159324"/>
                    <a:pt x="182190" y="157886"/>
                    <a:pt x="180420" y="157683"/>
                  </a:cubicBezTo>
                  <a:cubicBezTo>
                    <a:pt x="171052" y="156613"/>
                    <a:pt x="162846" y="155322"/>
                    <a:pt x="157259" y="150159"/>
                  </a:cubicBezTo>
                  <a:cubicBezTo>
                    <a:pt x="152354" y="145605"/>
                    <a:pt x="150491" y="138708"/>
                    <a:pt x="149791" y="133711"/>
                  </a:cubicBezTo>
                  <a:cubicBezTo>
                    <a:pt x="149182" y="129267"/>
                    <a:pt x="149164" y="124804"/>
                    <a:pt x="149145" y="120065"/>
                  </a:cubicBezTo>
                  <a:cubicBezTo>
                    <a:pt x="149127" y="117852"/>
                    <a:pt x="149127" y="115565"/>
                    <a:pt x="149053" y="113297"/>
                  </a:cubicBezTo>
                  <a:cubicBezTo>
                    <a:pt x="148611" y="100223"/>
                    <a:pt x="145457" y="81912"/>
                    <a:pt x="132936" y="68856"/>
                  </a:cubicBezTo>
                  <a:cubicBezTo>
                    <a:pt x="125044" y="60614"/>
                    <a:pt x="113648" y="54731"/>
                    <a:pt x="98084" y="50859"/>
                  </a:cubicBezTo>
                  <a:cubicBezTo>
                    <a:pt x="92866" y="49550"/>
                    <a:pt x="87518" y="48517"/>
                    <a:pt x="82355" y="47521"/>
                  </a:cubicBezTo>
                  <a:cubicBezTo>
                    <a:pt x="75384" y="46175"/>
                    <a:pt x="68174" y="44774"/>
                    <a:pt x="61351" y="42727"/>
                  </a:cubicBezTo>
                  <a:cubicBezTo>
                    <a:pt x="45954" y="38061"/>
                    <a:pt x="28417" y="27200"/>
                    <a:pt x="15620" y="14384"/>
                  </a:cubicBezTo>
                  <a:lnTo>
                    <a:pt x="15490" y="14255"/>
                  </a:lnTo>
                  <a:lnTo>
                    <a:pt x="15324" y="14126"/>
                  </a:lnTo>
                  <a:cubicBezTo>
                    <a:pt x="15029" y="13886"/>
                    <a:pt x="8538" y="8244"/>
                    <a:pt x="10788" y="499"/>
                  </a:cubicBezTo>
                  <a:lnTo>
                    <a:pt x="33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6"/>
            <p:cNvSpPr/>
            <p:nvPr/>
          </p:nvSpPr>
          <p:spPr>
            <a:xfrm>
              <a:off x="4081175" y="4290625"/>
              <a:ext cx="2199475" cy="978750"/>
            </a:xfrm>
            <a:custGeom>
              <a:rect b="b" l="l" r="r" t="t"/>
              <a:pathLst>
                <a:path extrusionOk="0" fill="none" h="39150" w="87979">
                  <a:moveTo>
                    <a:pt x="0" y="1"/>
                  </a:moveTo>
                  <a:cubicBezTo>
                    <a:pt x="13646" y="1734"/>
                    <a:pt x="27015" y="5145"/>
                    <a:pt x="39850" y="10106"/>
                  </a:cubicBezTo>
                  <a:cubicBezTo>
                    <a:pt x="39850" y="10106"/>
                    <a:pt x="67602" y="20949"/>
                    <a:pt x="87979" y="39149"/>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6"/>
            <p:cNvSpPr/>
            <p:nvPr/>
          </p:nvSpPr>
          <p:spPr>
            <a:xfrm>
              <a:off x="-725725" y="3128900"/>
              <a:ext cx="3029275" cy="2763275"/>
            </a:xfrm>
            <a:custGeom>
              <a:rect b="b" l="l" r="r" t="t"/>
              <a:pathLst>
                <a:path extrusionOk="0" fill="none" h="110531" w="121171">
                  <a:moveTo>
                    <a:pt x="121171" y="0"/>
                  </a:moveTo>
                  <a:cubicBezTo>
                    <a:pt x="112799" y="40495"/>
                    <a:pt x="85729" y="76730"/>
                    <a:pt x="49291" y="96240"/>
                  </a:cubicBezTo>
                  <a:cubicBezTo>
                    <a:pt x="49291" y="96240"/>
                    <a:pt x="29947" y="106769"/>
                    <a:pt x="0" y="110531"/>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6"/>
            <p:cNvSpPr/>
            <p:nvPr/>
          </p:nvSpPr>
          <p:spPr>
            <a:xfrm>
              <a:off x="1951325" y="4138500"/>
              <a:ext cx="610850" cy="2162600"/>
            </a:xfrm>
            <a:custGeom>
              <a:rect b="b" l="l" r="r" t="t"/>
              <a:pathLst>
                <a:path extrusionOk="0" fill="none" h="86504" w="24434">
                  <a:moveTo>
                    <a:pt x="1" y="0"/>
                  </a:moveTo>
                  <a:cubicBezTo>
                    <a:pt x="7450" y="6528"/>
                    <a:pt x="15158" y="13369"/>
                    <a:pt x="19012" y="22497"/>
                  </a:cubicBezTo>
                  <a:cubicBezTo>
                    <a:pt x="20949" y="27107"/>
                    <a:pt x="21834" y="32068"/>
                    <a:pt x="22479" y="37028"/>
                  </a:cubicBezTo>
                  <a:cubicBezTo>
                    <a:pt x="24157" y="49623"/>
                    <a:pt x="24434" y="62918"/>
                    <a:pt x="19308" y="74554"/>
                  </a:cubicBezTo>
                  <a:cubicBezTo>
                    <a:pt x="17445" y="78795"/>
                    <a:pt x="14937" y="82704"/>
                    <a:pt x="12300" y="86503"/>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6"/>
            <p:cNvSpPr/>
            <p:nvPr/>
          </p:nvSpPr>
          <p:spPr>
            <a:xfrm>
              <a:off x="-585600" y="4243150"/>
              <a:ext cx="2301375" cy="1524550"/>
            </a:xfrm>
            <a:custGeom>
              <a:rect b="b" l="l" r="r" t="t"/>
              <a:pathLst>
                <a:path extrusionOk="0" fill="none" h="60982" w="92055">
                  <a:moveTo>
                    <a:pt x="92055" y="7948"/>
                  </a:moveTo>
                  <a:cubicBezTo>
                    <a:pt x="91870" y="8372"/>
                    <a:pt x="91225" y="8077"/>
                    <a:pt x="90911" y="7764"/>
                  </a:cubicBezTo>
                  <a:cubicBezTo>
                    <a:pt x="85435" y="2526"/>
                    <a:pt x="77653" y="240"/>
                    <a:pt x="70074" y="129"/>
                  </a:cubicBezTo>
                  <a:cubicBezTo>
                    <a:pt x="62495" y="0"/>
                    <a:pt x="55045" y="1863"/>
                    <a:pt x="47780" y="3965"/>
                  </a:cubicBezTo>
                  <a:cubicBezTo>
                    <a:pt x="45751" y="4555"/>
                    <a:pt x="43741" y="5163"/>
                    <a:pt x="41731" y="5809"/>
                  </a:cubicBezTo>
                  <a:cubicBezTo>
                    <a:pt x="41731" y="5809"/>
                    <a:pt x="1" y="17316"/>
                    <a:pt x="19123" y="60982"/>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6"/>
            <p:cNvSpPr/>
            <p:nvPr/>
          </p:nvSpPr>
          <p:spPr>
            <a:xfrm>
              <a:off x="-585600" y="1620025"/>
              <a:ext cx="2752710" cy="2018300"/>
            </a:xfrm>
            <a:custGeom>
              <a:rect b="b" l="l" r="r" t="t"/>
              <a:pathLst>
                <a:path extrusionOk="0" fill="none" h="80732" w="103690">
                  <a:moveTo>
                    <a:pt x="103690" y="78519"/>
                  </a:moveTo>
                  <a:cubicBezTo>
                    <a:pt x="80473" y="80732"/>
                    <a:pt x="56575" y="74997"/>
                    <a:pt x="36881" y="62494"/>
                  </a:cubicBezTo>
                  <a:cubicBezTo>
                    <a:pt x="36881" y="62494"/>
                    <a:pt x="0" y="37969"/>
                    <a:pt x="21926" y="1"/>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6"/>
            <p:cNvSpPr/>
            <p:nvPr/>
          </p:nvSpPr>
          <p:spPr>
            <a:xfrm>
              <a:off x="2471800" y="4659425"/>
              <a:ext cx="1205100" cy="151250"/>
            </a:xfrm>
            <a:custGeom>
              <a:rect b="b" l="l" r="r" t="t"/>
              <a:pathLst>
                <a:path extrusionOk="0" fill="none" h="6050" w="48204">
                  <a:moveTo>
                    <a:pt x="1" y="6049"/>
                  </a:moveTo>
                  <a:cubicBezTo>
                    <a:pt x="15288" y="1162"/>
                    <a:pt x="32382" y="1"/>
                    <a:pt x="48203" y="2748"/>
                  </a:cubicBezTo>
                </a:path>
              </a:pathLst>
            </a:custGeom>
            <a:noFill/>
            <a:ln cap="flat" cmpd="sng" w="52100">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6"/>
            <p:cNvSpPr/>
            <p:nvPr/>
          </p:nvSpPr>
          <p:spPr>
            <a:xfrm>
              <a:off x="3424250" y="2839519"/>
              <a:ext cx="187175" cy="256350"/>
            </a:xfrm>
            <a:custGeom>
              <a:rect b="b" l="l" r="r" t="t"/>
              <a:pathLst>
                <a:path extrusionOk="0" fill="none" h="10254" w="7487">
                  <a:moveTo>
                    <a:pt x="0" y="10253"/>
                  </a:moveTo>
                  <a:cubicBezTo>
                    <a:pt x="2711" y="6989"/>
                    <a:pt x="5200" y="3578"/>
                    <a:pt x="7487"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6"/>
            <p:cNvSpPr/>
            <p:nvPr/>
          </p:nvSpPr>
          <p:spPr>
            <a:xfrm>
              <a:off x="3965925" y="3122900"/>
              <a:ext cx="223600" cy="226375"/>
            </a:xfrm>
            <a:custGeom>
              <a:rect b="b" l="l" r="r" t="t"/>
              <a:pathLst>
                <a:path extrusionOk="0" fill="none" h="9055" w="8944">
                  <a:moveTo>
                    <a:pt x="8741" y="4242"/>
                  </a:moveTo>
                  <a:cubicBezTo>
                    <a:pt x="8335" y="1531"/>
                    <a:pt x="5791" y="1"/>
                    <a:pt x="3227" y="277"/>
                  </a:cubicBezTo>
                  <a:cubicBezTo>
                    <a:pt x="1383" y="498"/>
                    <a:pt x="240" y="1955"/>
                    <a:pt x="111" y="3855"/>
                  </a:cubicBezTo>
                  <a:cubicBezTo>
                    <a:pt x="0" y="5754"/>
                    <a:pt x="1033" y="7524"/>
                    <a:pt x="2730" y="8391"/>
                  </a:cubicBezTo>
                  <a:cubicBezTo>
                    <a:pt x="4094" y="9055"/>
                    <a:pt x="5698" y="8962"/>
                    <a:pt x="6989" y="8151"/>
                  </a:cubicBezTo>
                  <a:cubicBezTo>
                    <a:pt x="8262" y="7284"/>
                    <a:pt x="8944" y="5772"/>
                    <a:pt x="8741" y="4242"/>
                  </a:cubicBezTo>
                  <a:close/>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6"/>
            <p:cNvSpPr/>
            <p:nvPr/>
          </p:nvSpPr>
          <p:spPr>
            <a:xfrm rot="-937740">
              <a:off x="3452385" y="2575682"/>
              <a:ext cx="536135" cy="585009"/>
            </a:xfrm>
            <a:custGeom>
              <a:rect b="b" l="l" r="r" t="t"/>
              <a:pathLst>
                <a:path extrusionOk="0" fill="none" h="23401" w="21446">
                  <a:moveTo>
                    <a:pt x="0" y="0"/>
                  </a:moveTo>
                  <a:cubicBezTo>
                    <a:pt x="3209" y="6288"/>
                    <a:pt x="11415" y="16910"/>
                    <a:pt x="21446" y="2340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6"/>
            <p:cNvSpPr/>
            <p:nvPr/>
          </p:nvSpPr>
          <p:spPr>
            <a:xfrm>
              <a:off x="4097300" y="2717675"/>
              <a:ext cx="177050" cy="418625"/>
            </a:xfrm>
            <a:custGeom>
              <a:rect b="b" l="l" r="r" t="t"/>
              <a:pathLst>
                <a:path extrusionOk="0" fill="none" h="16745" w="7082">
                  <a:moveTo>
                    <a:pt x="1" y="16744"/>
                  </a:moveTo>
                  <a:cubicBezTo>
                    <a:pt x="2122" y="11065"/>
                    <a:pt x="4482" y="5477"/>
                    <a:pt x="7082"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a:off x="4188125" y="3041300"/>
              <a:ext cx="470725" cy="190425"/>
            </a:xfrm>
            <a:custGeom>
              <a:rect b="b" l="l" r="r" t="t"/>
              <a:pathLst>
                <a:path extrusionOk="0" fill="none" h="7617" w="18829">
                  <a:moveTo>
                    <a:pt x="1" y="7616"/>
                  </a:moveTo>
                  <a:cubicBezTo>
                    <a:pt x="7026" y="7598"/>
                    <a:pt x="13757" y="4869"/>
                    <a:pt x="18828"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a:off x="4163700" y="3318375"/>
              <a:ext cx="299675" cy="1033125"/>
            </a:xfrm>
            <a:custGeom>
              <a:rect b="b" l="l" r="r" t="t"/>
              <a:pathLst>
                <a:path extrusionOk="0" fill="none" h="41325" w="11987">
                  <a:moveTo>
                    <a:pt x="0" y="0"/>
                  </a:moveTo>
                  <a:cubicBezTo>
                    <a:pt x="4813" y="8317"/>
                    <a:pt x="7524" y="17666"/>
                    <a:pt x="9774" y="26997"/>
                  </a:cubicBezTo>
                  <a:cubicBezTo>
                    <a:pt x="10898" y="31699"/>
                    <a:pt x="11931" y="36475"/>
                    <a:pt x="11986" y="41325"/>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a:off x="3779225" y="3293475"/>
              <a:ext cx="200100" cy="136950"/>
            </a:xfrm>
            <a:custGeom>
              <a:rect b="b" l="l" r="r" t="t"/>
              <a:pathLst>
                <a:path extrusionOk="0" fill="none" h="5478" w="8004">
                  <a:moveTo>
                    <a:pt x="0" y="5477"/>
                  </a:moveTo>
                  <a:cubicBezTo>
                    <a:pt x="2932" y="4057"/>
                    <a:pt x="5624" y="2213"/>
                    <a:pt x="8003"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a:off x="3900450" y="3371375"/>
              <a:ext cx="376225" cy="278950"/>
            </a:xfrm>
            <a:custGeom>
              <a:rect b="b" l="l" r="r" t="t"/>
              <a:pathLst>
                <a:path extrusionOk="0" fill="none" h="11158" w="15049">
                  <a:moveTo>
                    <a:pt x="1" y="1"/>
                  </a:moveTo>
                  <a:lnTo>
                    <a:pt x="4961" y="7653"/>
                  </a:lnTo>
                  <a:cubicBezTo>
                    <a:pt x="5515" y="8520"/>
                    <a:pt x="6086" y="9405"/>
                    <a:pt x="6879" y="10051"/>
                  </a:cubicBezTo>
                  <a:cubicBezTo>
                    <a:pt x="7672" y="10715"/>
                    <a:pt x="8723" y="11157"/>
                    <a:pt x="9719" y="10954"/>
                  </a:cubicBezTo>
                  <a:cubicBezTo>
                    <a:pt x="10254" y="10825"/>
                    <a:pt x="10770" y="10604"/>
                    <a:pt x="11249" y="10309"/>
                  </a:cubicBezTo>
                  <a:lnTo>
                    <a:pt x="15048" y="8170"/>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a:off x="4376225" y="3114150"/>
              <a:ext cx="473000" cy="741300"/>
            </a:xfrm>
            <a:custGeom>
              <a:rect b="b" l="l" r="r" t="t"/>
              <a:pathLst>
                <a:path extrusionOk="0" fill="none" h="29652" w="18920">
                  <a:moveTo>
                    <a:pt x="0" y="29652"/>
                  </a:moveTo>
                  <a:cubicBezTo>
                    <a:pt x="3633" y="28269"/>
                    <a:pt x="6215" y="25060"/>
                    <a:pt x="8612" y="21999"/>
                  </a:cubicBezTo>
                  <a:cubicBezTo>
                    <a:pt x="9921" y="20321"/>
                    <a:pt x="11249" y="18625"/>
                    <a:pt x="12392" y="16818"/>
                  </a:cubicBezTo>
                  <a:cubicBezTo>
                    <a:pt x="15619" y="11710"/>
                    <a:pt x="17389" y="5846"/>
                    <a:pt x="18920"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a:off x="4489625" y="3166225"/>
              <a:ext cx="202400" cy="345800"/>
            </a:xfrm>
            <a:custGeom>
              <a:rect b="b" l="l" r="r" t="t"/>
              <a:pathLst>
                <a:path extrusionOk="0" fill="none" h="13832" w="8096">
                  <a:moveTo>
                    <a:pt x="1" y="1"/>
                  </a:moveTo>
                  <a:cubicBezTo>
                    <a:pt x="1955" y="5017"/>
                    <a:pt x="4684" y="9682"/>
                    <a:pt x="8096" y="1383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6"/>
            <p:cNvSpPr/>
            <p:nvPr/>
          </p:nvSpPr>
          <p:spPr>
            <a:xfrm>
              <a:off x="4612250" y="3634150"/>
              <a:ext cx="201025" cy="800325"/>
            </a:xfrm>
            <a:custGeom>
              <a:rect b="b" l="l" r="r" t="t"/>
              <a:pathLst>
                <a:path extrusionOk="0" fill="none" h="32013" w="8041">
                  <a:moveTo>
                    <a:pt x="1" y="1"/>
                  </a:moveTo>
                  <a:cubicBezTo>
                    <a:pt x="4795" y="10032"/>
                    <a:pt x="7524" y="20912"/>
                    <a:pt x="8041" y="32013"/>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6"/>
            <p:cNvSpPr/>
            <p:nvPr/>
          </p:nvSpPr>
          <p:spPr>
            <a:xfrm>
              <a:off x="4424625" y="3921350"/>
              <a:ext cx="292775" cy="135575"/>
            </a:xfrm>
            <a:custGeom>
              <a:rect b="b" l="l" r="r" t="t"/>
              <a:pathLst>
                <a:path extrusionOk="0" fill="none" h="5423" w="11711">
                  <a:moveTo>
                    <a:pt x="0" y="5422"/>
                  </a:moveTo>
                  <a:cubicBezTo>
                    <a:pt x="1236" y="5220"/>
                    <a:pt x="2361" y="4666"/>
                    <a:pt x="3467" y="4113"/>
                  </a:cubicBezTo>
                  <a:lnTo>
                    <a:pt x="11710" y="1"/>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6"/>
            <p:cNvSpPr/>
            <p:nvPr/>
          </p:nvSpPr>
          <p:spPr>
            <a:xfrm>
              <a:off x="4009250" y="3774750"/>
              <a:ext cx="341175" cy="121750"/>
            </a:xfrm>
            <a:custGeom>
              <a:rect b="b" l="l" r="r" t="t"/>
              <a:pathLst>
                <a:path extrusionOk="0" fill="none" h="4870" w="13647">
                  <a:moveTo>
                    <a:pt x="1" y="4869"/>
                  </a:moveTo>
                  <a:cubicBezTo>
                    <a:pt x="4685" y="3652"/>
                    <a:pt x="9239" y="2029"/>
                    <a:pt x="13647"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6"/>
            <p:cNvSpPr/>
            <p:nvPr/>
          </p:nvSpPr>
          <p:spPr>
            <a:xfrm>
              <a:off x="4054425" y="4050450"/>
              <a:ext cx="367450" cy="96825"/>
            </a:xfrm>
            <a:custGeom>
              <a:rect b="b" l="l" r="r" t="t"/>
              <a:pathLst>
                <a:path extrusionOk="0" fill="none" h="3873" w="14698">
                  <a:moveTo>
                    <a:pt x="1" y="3873"/>
                  </a:moveTo>
                  <a:cubicBezTo>
                    <a:pt x="2343" y="3393"/>
                    <a:pt x="4685" y="2914"/>
                    <a:pt x="6971" y="2213"/>
                  </a:cubicBezTo>
                  <a:cubicBezTo>
                    <a:pt x="9535" y="1420"/>
                    <a:pt x="12042" y="314"/>
                    <a:pt x="14698"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6"/>
            <p:cNvSpPr/>
            <p:nvPr/>
          </p:nvSpPr>
          <p:spPr>
            <a:xfrm>
              <a:off x="2651125" y="3359875"/>
              <a:ext cx="928950" cy="1227125"/>
            </a:xfrm>
            <a:custGeom>
              <a:rect b="b" l="l" r="r" t="t"/>
              <a:pathLst>
                <a:path extrusionOk="0" h="49085" w="37158">
                  <a:moveTo>
                    <a:pt x="10337" y="0"/>
                  </a:moveTo>
                  <a:cubicBezTo>
                    <a:pt x="10192" y="0"/>
                    <a:pt x="10047" y="17"/>
                    <a:pt x="9903" y="55"/>
                  </a:cubicBezTo>
                  <a:cubicBezTo>
                    <a:pt x="9461" y="221"/>
                    <a:pt x="9073" y="479"/>
                    <a:pt x="8760" y="830"/>
                  </a:cubicBezTo>
                  <a:cubicBezTo>
                    <a:pt x="7764" y="1807"/>
                    <a:pt x="6861" y="2840"/>
                    <a:pt x="6049" y="3964"/>
                  </a:cubicBezTo>
                  <a:cubicBezTo>
                    <a:pt x="5644" y="4499"/>
                    <a:pt x="5275" y="5071"/>
                    <a:pt x="5219" y="5735"/>
                  </a:cubicBezTo>
                  <a:cubicBezTo>
                    <a:pt x="5164" y="6786"/>
                    <a:pt x="5939" y="7689"/>
                    <a:pt x="6805" y="8298"/>
                  </a:cubicBezTo>
                  <a:cubicBezTo>
                    <a:pt x="7654" y="8888"/>
                    <a:pt x="8649" y="9331"/>
                    <a:pt x="9369" y="10105"/>
                  </a:cubicBezTo>
                  <a:cubicBezTo>
                    <a:pt x="10641" y="11506"/>
                    <a:pt x="10678" y="13719"/>
                    <a:pt x="9940" y="15453"/>
                  </a:cubicBezTo>
                  <a:cubicBezTo>
                    <a:pt x="8557" y="18735"/>
                    <a:pt x="5349" y="20727"/>
                    <a:pt x="2933" y="23179"/>
                  </a:cubicBezTo>
                  <a:cubicBezTo>
                    <a:pt x="1329" y="24820"/>
                    <a:pt x="1" y="27088"/>
                    <a:pt x="517" y="29320"/>
                  </a:cubicBezTo>
                  <a:cubicBezTo>
                    <a:pt x="720" y="30205"/>
                    <a:pt x="1181" y="30998"/>
                    <a:pt x="1642" y="31791"/>
                  </a:cubicBezTo>
                  <a:lnTo>
                    <a:pt x="8004" y="42578"/>
                  </a:lnTo>
                  <a:cubicBezTo>
                    <a:pt x="10401" y="46632"/>
                    <a:pt x="11635" y="49085"/>
                    <a:pt x="16521" y="49085"/>
                  </a:cubicBezTo>
                  <a:cubicBezTo>
                    <a:pt x="16747" y="49085"/>
                    <a:pt x="16982" y="49080"/>
                    <a:pt x="17224" y="49069"/>
                  </a:cubicBezTo>
                  <a:lnTo>
                    <a:pt x="32972" y="48387"/>
                  </a:lnTo>
                  <a:cubicBezTo>
                    <a:pt x="34392" y="48332"/>
                    <a:pt x="36033" y="48129"/>
                    <a:pt x="36715" y="46893"/>
                  </a:cubicBezTo>
                  <a:cubicBezTo>
                    <a:pt x="37029" y="46340"/>
                    <a:pt x="37066" y="45695"/>
                    <a:pt x="37084" y="45068"/>
                  </a:cubicBezTo>
                  <a:cubicBezTo>
                    <a:pt x="37140" y="43998"/>
                    <a:pt x="37158" y="42910"/>
                    <a:pt x="37140" y="41841"/>
                  </a:cubicBezTo>
                  <a:cubicBezTo>
                    <a:pt x="36955" y="30371"/>
                    <a:pt x="32880" y="19307"/>
                    <a:pt x="25577" y="10455"/>
                  </a:cubicBezTo>
                  <a:cubicBezTo>
                    <a:pt x="21871" y="5956"/>
                    <a:pt x="17095" y="2674"/>
                    <a:pt x="11766" y="387"/>
                  </a:cubicBezTo>
                  <a:cubicBezTo>
                    <a:pt x="11311" y="188"/>
                    <a:pt x="10824" y="0"/>
                    <a:pt x="103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6"/>
            <p:cNvSpPr/>
            <p:nvPr/>
          </p:nvSpPr>
          <p:spPr>
            <a:xfrm>
              <a:off x="2539100" y="3586175"/>
              <a:ext cx="343475" cy="307825"/>
            </a:xfrm>
            <a:custGeom>
              <a:rect b="b" l="l" r="r" t="t"/>
              <a:pathLst>
                <a:path extrusionOk="0" h="12313" w="13739">
                  <a:moveTo>
                    <a:pt x="6823" y="0"/>
                  </a:moveTo>
                  <a:cubicBezTo>
                    <a:pt x="5127" y="0"/>
                    <a:pt x="3752" y="960"/>
                    <a:pt x="2583" y="2694"/>
                  </a:cubicBezTo>
                  <a:cubicBezTo>
                    <a:pt x="2048" y="3469"/>
                    <a:pt x="1550" y="4262"/>
                    <a:pt x="1070" y="5073"/>
                  </a:cubicBezTo>
                  <a:cubicBezTo>
                    <a:pt x="517" y="5995"/>
                    <a:pt x="1" y="7009"/>
                    <a:pt x="1" y="8079"/>
                  </a:cubicBezTo>
                  <a:cubicBezTo>
                    <a:pt x="19" y="9941"/>
                    <a:pt x="1679" y="11435"/>
                    <a:pt x="3431" y="12099"/>
                  </a:cubicBezTo>
                  <a:cubicBezTo>
                    <a:pt x="3758" y="12248"/>
                    <a:pt x="4122" y="12312"/>
                    <a:pt x="4493" y="12312"/>
                  </a:cubicBezTo>
                  <a:cubicBezTo>
                    <a:pt x="4581" y="12312"/>
                    <a:pt x="4670" y="12309"/>
                    <a:pt x="4758" y="12302"/>
                  </a:cubicBezTo>
                  <a:cubicBezTo>
                    <a:pt x="5109" y="12191"/>
                    <a:pt x="5459" y="12025"/>
                    <a:pt x="5754" y="11804"/>
                  </a:cubicBezTo>
                  <a:lnTo>
                    <a:pt x="10198" y="8890"/>
                  </a:lnTo>
                  <a:cubicBezTo>
                    <a:pt x="11360" y="8116"/>
                    <a:pt x="12614" y="7249"/>
                    <a:pt x="13001" y="5903"/>
                  </a:cubicBezTo>
                  <a:cubicBezTo>
                    <a:pt x="13739" y="3192"/>
                    <a:pt x="10991" y="1237"/>
                    <a:pt x="8852" y="408"/>
                  </a:cubicBezTo>
                  <a:cubicBezTo>
                    <a:pt x="8128" y="133"/>
                    <a:pt x="7453" y="0"/>
                    <a:pt x="68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6"/>
            <p:cNvSpPr/>
            <p:nvPr/>
          </p:nvSpPr>
          <p:spPr>
            <a:xfrm>
              <a:off x="3989900" y="3157525"/>
              <a:ext cx="183500" cy="157025"/>
            </a:xfrm>
            <a:custGeom>
              <a:rect b="b" l="l" r="r" t="t"/>
              <a:pathLst>
                <a:path extrusionOk="0" h="6281" w="7340">
                  <a:moveTo>
                    <a:pt x="2487" y="1"/>
                  </a:moveTo>
                  <a:cubicBezTo>
                    <a:pt x="2064" y="1"/>
                    <a:pt x="1680" y="67"/>
                    <a:pt x="1383" y="220"/>
                  </a:cubicBezTo>
                  <a:cubicBezTo>
                    <a:pt x="0" y="902"/>
                    <a:pt x="185" y="3650"/>
                    <a:pt x="867" y="4793"/>
                  </a:cubicBezTo>
                  <a:cubicBezTo>
                    <a:pt x="1441" y="5755"/>
                    <a:pt x="2635" y="6281"/>
                    <a:pt x="3774" y="6281"/>
                  </a:cubicBezTo>
                  <a:cubicBezTo>
                    <a:pt x="4208" y="6281"/>
                    <a:pt x="4635" y="6205"/>
                    <a:pt x="5016" y="6047"/>
                  </a:cubicBezTo>
                  <a:cubicBezTo>
                    <a:pt x="6879" y="5272"/>
                    <a:pt x="7340" y="2488"/>
                    <a:pt x="5864" y="1142"/>
                  </a:cubicBezTo>
                  <a:cubicBezTo>
                    <a:pt x="5209" y="541"/>
                    <a:pt x="3693" y="1"/>
                    <a:pt x="24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6"/>
            <p:cNvSpPr/>
            <p:nvPr/>
          </p:nvSpPr>
          <p:spPr>
            <a:xfrm>
              <a:off x="4216700" y="4420175"/>
              <a:ext cx="415400" cy="842725"/>
            </a:xfrm>
            <a:custGeom>
              <a:rect b="b" l="l" r="r" t="t"/>
              <a:pathLst>
                <a:path extrusionOk="0" fill="none" h="33709" w="16616">
                  <a:moveTo>
                    <a:pt x="1" y="33709"/>
                  </a:moveTo>
                  <a:cubicBezTo>
                    <a:pt x="5220" y="29929"/>
                    <a:pt x="9129" y="24526"/>
                    <a:pt x="11766" y="18643"/>
                  </a:cubicBezTo>
                  <a:cubicBezTo>
                    <a:pt x="14384" y="12761"/>
                    <a:pt x="15804" y="6399"/>
                    <a:pt x="16616"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6"/>
            <p:cNvSpPr/>
            <p:nvPr/>
          </p:nvSpPr>
          <p:spPr>
            <a:xfrm>
              <a:off x="2016325" y="4014025"/>
              <a:ext cx="942775" cy="691525"/>
            </a:xfrm>
            <a:custGeom>
              <a:rect b="b" l="l" r="r" t="t"/>
              <a:pathLst>
                <a:path extrusionOk="0" fill="none" h="27661" w="37711">
                  <a:moveTo>
                    <a:pt x="37711" y="27661"/>
                  </a:moveTo>
                  <a:cubicBezTo>
                    <a:pt x="33507" y="20746"/>
                    <a:pt x="28454" y="14236"/>
                    <a:pt x="22111" y="9184"/>
                  </a:cubicBezTo>
                  <a:cubicBezTo>
                    <a:pt x="15786" y="4149"/>
                    <a:pt x="8077" y="609"/>
                    <a:pt x="1"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6"/>
            <p:cNvSpPr/>
            <p:nvPr/>
          </p:nvSpPr>
          <p:spPr>
            <a:xfrm>
              <a:off x="4091325" y="4530800"/>
              <a:ext cx="471625" cy="180750"/>
            </a:xfrm>
            <a:custGeom>
              <a:rect b="b" l="l" r="r" t="t"/>
              <a:pathLst>
                <a:path extrusionOk="0" fill="none" h="7230" w="18865">
                  <a:moveTo>
                    <a:pt x="0" y="1"/>
                  </a:moveTo>
                  <a:cubicBezTo>
                    <a:pt x="5938" y="3246"/>
                    <a:pt x="12281" y="5662"/>
                    <a:pt x="18865" y="7229"/>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6"/>
            <p:cNvSpPr/>
            <p:nvPr/>
          </p:nvSpPr>
          <p:spPr>
            <a:xfrm>
              <a:off x="4095925" y="4826325"/>
              <a:ext cx="374825" cy="136925"/>
            </a:xfrm>
            <a:custGeom>
              <a:rect b="b" l="l" r="r" t="t"/>
              <a:pathLst>
                <a:path extrusionOk="0" fill="none" h="5477" w="14993">
                  <a:moveTo>
                    <a:pt x="1" y="0"/>
                  </a:moveTo>
                  <a:cubicBezTo>
                    <a:pt x="4721" y="2508"/>
                    <a:pt x="9774" y="4352"/>
                    <a:pt x="14993" y="5477"/>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6"/>
            <p:cNvSpPr/>
            <p:nvPr/>
          </p:nvSpPr>
          <p:spPr>
            <a:xfrm>
              <a:off x="4532950" y="4838750"/>
              <a:ext cx="1176050" cy="180750"/>
            </a:xfrm>
            <a:custGeom>
              <a:rect b="b" l="l" r="r" t="t"/>
              <a:pathLst>
                <a:path extrusionOk="0" fill="none" h="7230" w="47042">
                  <a:moveTo>
                    <a:pt x="1" y="1"/>
                  </a:moveTo>
                  <a:cubicBezTo>
                    <a:pt x="6012" y="2306"/>
                    <a:pt x="12264" y="3873"/>
                    <a:pt x="18644" y="4666"/>
                  </a:cubicBezTo>
                  <a:cubicBezTo>
                    <a:pt x="18644" y="4666"/>
                    <a:pt x="37767" y="7229"/>
                    <a:pt x="47042" y="812"/>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6"/>
            <p:cNvSpPr/>
            <p:nvPr/>
          </p:nvSpPr>
          <p:spPr>
            <a:xfrm>
              <a:off x="4722425" y="4921750"/>
              <a:ext cx="75650" cy="533400"/>
            </a:xfrm>
            <a:custGeom>
              <a:rect b="b" l="l" r="r" t="t"/>
              <a:pathLst>
                <a:path extrusionOk="0" fill="none" h="21336" w="3026">
                  <a:moveTo>
                    <a:pt x="1" y="21335"/>
                  </a:moveTo>
                  <a:cubicBezTo>
                    <a:pt x="2398" y="14531"/>
                    <a:pt x="2730" y="7210"/>
                    <a:pt x="3025"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6"/>
            <p:cNvSpPr/>
            <p:nvPr/>
          </p:nvSpPr>
          <p:spPr>
            <a:xfrm>
              <a:off x="2199800" y="4131125"/>
              <a:ext cx="195950" cy="209775"/>
            </a:xfrm>
            <a:custGeom>
              <a:rect b="b" l="l" r="r" t="t"/>
              <a:pathLst>
                <a:path extrusionOk="0" fill="none" h="8391" w="7838">
                  <a:moveTo>
                    <a:pt x="1" y="8391"/>
                  </a:moveTo>
                  <a:cubicBezTo>
                    <a:pt x="2841" y="5827"/>
                    <a:pt x="5459" y="3024"/>
                    <a:pt x="7838"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6"/>
            <p:cNvSpPr/>
            <p:nvPr/>
          </p:nvSpPr>
          <p:spPr>
            <a:xfrm>
              <a:off x="2409575" y="4367150"/>
              <a:ext cx="284000" cy="233300"/>
            </a:xfrm>
            <a:custGeom>
              <a:rect b="b" l="l" r="r" t="t"/>
              <a:pathLst>
                <a:path extrusionOk="0" fill="none" h="9332" w="11360">
                  <a:moveTo>
                    <a:pt x="0" y="9331"/>
                  </a:moveTo>
                  <a:cubicBezTo>
                    <a:pt x="4371" y="7008"/>
                    <a:pt x="8225" y="3836"/>
                    <a:pt x="11359"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6"/>
            <p:cNvSpPr/>
            <p:nvPr/>
          </p:nvSpPr>
          <p:spPr>
            <a:xfrm>
              <a:off x="2096550" y="3271350"/>
              <a:ext cx="442125" cy="615450"/>
            </a:xfrm>
            <a:custGeom>
              <a:rect b="b" l="l" r="r" t="t"/>
              <a:pathLst>
                <a:path extrusionOk="0" fill="none" h="24618" w="17685">
                  <a:moveTo>
                    <a:pt x="0" y="22516"/>
                  </a:moveTo>
                  <a:cubicBezTo>
                    <a:pt x="2342" y="23143"/>
                    <a:pt x="4703" y="23714"/>
                    <a:pt x="7063" y="24249"/>
                  </a:cubicBezTo>
                  <a:cubicBezTo>
                    <a:pt x="7893" y="24434"/>
                    <a:pt x="8741" y="24618"/>
                    <a:pt x="9571" y="24452"/>
                  </a:cubicBezTo>
                  <a:cubicBezTo>
                    <a:pt x="11470" y="24065"/>
                    <a:pt x="12503" y="22036"/>
                    <a:pt x="13203" y="20211"/>
                  </a:cubicBezTo>
                  <a:cubicBezTo>
                    <a:pt x="15269" y="14808"/>
                    <a:pt x="16744" y="9183"/>
                    <a:pt x="17611" y="3449"/>
                  </a:cubicBezTo>
                  <a:cubicBezTo>
                    <a:pt x="17684" y="3098"/>
                    <a:pt x="17666" y="2729"/>
                    <a:pt x="17574" y="2361"/>
                  </a:cubicBezTo>
                  <a:cubicBezTo>
                    <a:pt x="17316" y="1715"/>
                    <a:pt x="16523" y="1494"/>
                    <a:pt x="15840" y="1346"/>
                  </a:cubicBezTo>
                  <a:cubicBezTo>
                    <a:pt x="13074" y="793"/>
                    <a:pt x="10271" y="332"/>
                    <a:pt x="7450"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6"/>
            <p:cNvSpPr/>
            <p:nvPr/>
          </p:nvSpPr>
          <p:spPr>
            <a:xfrm>
              <a:off x="2560775" y="5148100"/>
              <a:ext cx="1143325" cy="208400"/>
            </a:xfrm>
            <a:custGeom>
              <a:rect b="b" l="l" r="r" t="t"/>
              <a:pathLst>
                <a:path extrusionOk="0" fill="none" h="8336" w="45733">
                  <a:moveTo>
                    <a:pt x="1" y="6712"/>
                  </a:moveTo>
                  <a:cubicBezTo>
                    <a:pt x="8870" y="8335"/>
                    <a:pt x="17980" y="6749"/>
                    <a:pt x="26850" y="5108"/>
                  </a:cubicBezTo>
                  <a:cubicBezTo>
                    <a:pt x="33267" y="3891"/>
                    <a:pt x="39758" y="2619"/>
                    <a:pt x="45732"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6"/>
            <p:cNvSpPr/>
            <p:nvPr/>
          </p:nvSpPr>
          <p:spPr>
            <a:xfrm>
              <a:off x="3121825" y="4726725"/>
              <a:ext cx="98675" cy="549100"/>
            </a:xfrm>
            <a:custGeom>
              <a:rect b="b" l="l" r="r" t="t"/>
              <a:pathLst>
                <a:path extrusionOk="0" fill="none" h="21964" w="3947">
                  <a:moveTo>
                    <a:pt x="0" y="1"/>
                  </a:moveTo>
                  <a:cubicBezTo>
                    <a:pt x="1807" y="7064"/>
                    <a:pt x="2988" y="14274"/>
                    <a:pt x="3578" y="21558"/>
                  </a:cubicBezTo>
                  <a:cubicBezTo>
                    <a:pt x="3578" y="21705"/>
                    <a:pt x="3615" y="21889"/>
                    <a:pt x="3762" y="21926"/>
                  </a:cubicBezTo>
                  <a:cubicBezTo>
                    <a:pt x="3910" y="21963"/>
                    <a:pt x="3947" y="21650"/>
                    <a:pt x="3817" y="21705"/>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6"/>
            <p:cNvSpPr/>
            <p:nvPr/>
          </p:nvSpPr>
          <p:spPr>
            <a:xfrm>
              <a:off x="2976600" y="5326500"/>
              <a:ext cx="102375" cy="872700"/>
            </a:xfrm>
            <a:custGeom>
              <a:rect b="b" l="l" r="r" t="t"/>
              <a:pathLst>
                <a:path extrusionOk="0" fill="none" h="34908" w="4095">
                  <a:moveTo>
                    <a:pt x="1" y="1"/>
                  </a:moveTo>
                  <a:cubicBezTo>
                    <a:pt x="1753" y="11581"/>
                    <a:pt x="3117" y="23217"/>
                    <a:pt x="4094" y="34908"/>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6"/>
            <p:cNvSpPr/>
            <p:nvPr/>
          </p:nvSpPr>
          <p:spPr>
            <a:xfrm>
              <a:off x="3497075" y="5231075"/>
              <a:ext cx="535250" cy="955225"/>
            </a:xfrm>
            <a:custGeom>
              <a:rect b="b" l="l" r="r" t="t"/>
              <a:pathLst>
                <a:path extrusionOk="0" fill="none" h="38209" w="21410">
                  <a:moveTo>
                    <a:pt x="1" y="0"/>
                  </a:moveTo>
                  <a:cubicBezTo>
                    <a:pt x="3228" y="14568"/>
                    <a:pt x="10678" y="27845"/>
                    <a:pt x="21410" y="38209"/>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6"/>
            <p:cNvSpPr/>
            <p:nvPr/>
          </p:nvSpPr>
          <p:spPr>
            <a:xfrm>
              <a:off x="3031925" y="5673175"/>
              <a:ext cx="622850" cy="148475"/>
            </a:xfrm>
            <a:custGeom>
              <a:rect b="b" l="l" r="r" t="t"/>
              <a:pathLst>
                <a:path extrusionOk="0" fill="none" h="5939" w="24914">
                  <a:moveTo>
                    <a:pt x="1" y="5938"/>
                  </a:moveTo>
                  <a:cubicBezTo>
                    <a:pt x="8372" y="5219"/>
                    <a:pt x="17058" y="2969"/>
                    <a:pt x="24913"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6"/>
            <p:cNvSpPr/>
            <p:nvPr/>
          </p:nvSpPr>
          <p:spPr>
            <a:xfrm>
              <a:off x="3812400" y="5683775"/>
              <a:ext cx="254500" cy="247125"/>
            </a:xfrm>
            <a:custGeom>
              <a:rect b="b" l="l" r="r" t="t"/>
              <a:pathLst>
                <a:path extrusionOk="0" fill="none" h="9885" w="10180">
                  <a:moveTo>
                    <a:pt x="1" y="9885"/>
                  </a:moveTo>
                  <a:cubicBezTo>
                    <a:pt x="3744" y="6971"/>
                    <a:pt x="7156" y="3652"/>
                    <a:pt x="10180"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6"/>
            <p:cNvSpPr/>
            <p:nvPr/>
          </p:nvSpPr>
          <p:spPr>
            <a:xfrm>
              <a:off x="4492850" y="5843750"/>
              <a:ext cx="6475" cy="272025"/>
            </a:xfrm>
            <a:custGeom>
              <a:rect b="b" l="l" r="r" t="t"/>
              <a:pathLst>
                <a:path extrusionOk="0" fill="none" h="10881" w="259">
                  <a:moveTo>
                    <a:pt x="203" y="0"/>
                  </a:moveTo>
                  <a:cubicBezTo>
                    <a:pt x="259" y="3615"/>
                    <a:pt x="185" y="7229"/>
                    <a:pt x="1" y="10843"/>
                  </a:cubicBezTo>
                  <a:cubicBezTo>
                    <a:pt x="111" y="10880"/>
                    <a:pt x="222" y="10770"/>
                    <a:pt x="203" y="10659"/>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6"/>
            <p:cNvSpPr/>
            <p:nvPr/>
          </p:nvSpPr>
          <p:spPr>
            <a:xfrm>
              <a:off x="1651200" y="4585675"/>
              <a:ext cx="836300" cy="379875"/>
            </a:xfrm>
            <a:custGeom>
              <a:rect b="b" l="l" r="r" t="t"/>
              <a:pathLst>
                <a:path extrusionOk="0" fill="none" h="15195" w="33452">
                  <a:moveTo>
                    <a:pt x="1" y="0"/>
                  </a:moveTo>
                  <a:cubicBezTo>
                    <a:pt x="8281" y="9534"/>
                    <a:pt x="20838" y="15195"/>
                    <a:pt x="33452" y="15066"/>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6"/>
            <p:cNvSpPr/>
            <p:nvPr/>
          </p:nvSpPr>
          <p:spPr>
            <a:xfrm>
              <a:off x="1910300" y="4374075"/>
              <a:ext cx="265100" cy="422750"/>
            </a:xfrm>
            <a:custGeom>
              <a:rect b="b" l="l" r="r" t="t"/>
              <a:pathLst>
                <a:path extrusionOk="0" fill="none" h="16910" w="10604">
                  <a:moveTo>
                    <a:pt x="0" y="16910"/>
                  </a:moveTo>
                  <a:cubicBezTo>
                    <a:pt x="1752" y="15508"/>
                    <a:pt x="2969" y="13572"/>
                    <a:pt x="4113" y="11636"/>
                  </a:cubicBezTo>
                  <a:cubicBezTo>
                    <a:pt x="6399" y="7837"/>
                    <a:pt x="8557" y="3946"/>
                    <a:pt x="10604"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6"/>
            <p:cNvSpPr/>
            <p:nvPr/>
          </p:nvSpPr>
          <p:spPr>
            <a:xfrm>
              <a:off x="2062900" y="4590275"/>
              <a:ext cx="374350" cy="158150"/>
            </a:xfrm>
            <a:custGeom>
              <a:rect b="b" l="l" r="r" t="t"/>
              <a:pathLst>
                <a:path extrusionOk="0" fill="none" h="6326" w="14974">
                  <a:moveTo>
                    <a:pt x="0" y="1"/>
                  </a:moveTo>
                  <a:cubicBezTo>
                    <a:pt x="1420" y="886"/>
                    <a:pt x="2858" y="1789"/>
                    <a:pt x="4260" y="2693"/>
                  </a:cubicBezTo>
                  <a:cubicBezTo>
                    <a:pt x="5422" y="3431"/>
                    <a:pt x="6602" y="4187"/>
                    <a:pt x="7874" y="4703"/>
                  </a:cubicBezTo>
                  <a:cubicBezTo>
                    <a:pt x="10124" y="5570"/>
                    <a:pt x="12576" y="5643"/>
                    <a:pt x="14974" y="5717"/>
                  </a:cubicBezTo>
                  <a:lnTo>
                    <a:pt x="14365" y="6326"/>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6"/>
            <p:cNvSpPr/>
            <p:nvPr/>
          </p:nvSpPr>
          <p:spPr>
            <a:xfrm>
              <a:off x="1347875" y="5277625"/>
              <a:ext cx="808625" cy="588275"/>
            </a:xfrm>
            <a:custGeom>
              <a:rect b="b" l="l" r="r" t="t"/>
              <a:pathLst>
                <a:path extrusionOk="0" fill="none" h="23531" w="32345">
                  <a:moveTo>
                    <a:pt x="4555" y="17243"/>
                  </a:moveTo>
                  <a:cubicBezTo>
                    <a:pt x="5532" y="18810"/>
                    <a:pt x="7026" y="19972"/>
                    <a:pt x="8630" y="20857"/>
                  </a:cubicBezTo>
                  <a:cubicBezTo>
                    <a:pt x="12392" y="22904"/>
                    <a:pt x="17113" y="23531"/>
                    <a:pt x="20967" y="21687"/>
                  </a:cubicBezTo>
                  <a:cubicBezTo>
                    <a:pt x="32344" y="16247"/>
                    <a:pt x="25964" y="1"/>
                    <a:pt x="14218" y="1218"/>
                  </a:cubicBezTo>
                  <a:cubicBezTo>
                    <a:pt x="6731" y="1992"/>
                    <a:pt x="0" y="9940"/>
                    <a:pt x="4555" y="17243"/>
                  </a:cubicBezTo>
                  <a:close/>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6"/>
            <p:cNvSpPr/>
            <p:nvPr/>
          </p:nvSpPr>
          <p:spPr>
            <a:xfrm>
              <a:off x="1217875" y="5049450"/>
              <a:ext cx="293675" cy="340225"/>
            </a:xfrm>
            <a:custGeom>
              <a:rect b="b" l="l" r="r" t="t"/>
              <a:pathLst>
                <a:path extrusionOk="0" fill="none" h="13609" w="11747">
                  <a:moveTo>
                    <a:pt x="0" y="0"/>
                  </a:moveTo>
                  <a:cubicBezTo>
                    <a:pt x="1936" y="2416"/>
                    <a:pt x="3891" y="4813"/>
                    <a:pt x="5827" y="7229"/>
                  </a:cubicBezTo>
                  <a:cubicBezTo>
                    <a:pt x="7653" y="9497"/>
                    <a:pt x="9497" y="11765"/>
                    <a:pt x="11747" y="13609"/>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6"/>
            <p:cNvSpPr/>
            <p:nvPr/>
          </p:nvSpPr>
          <p:spPr>
            <a:xfrm>
              <a:off x="1754950" y="4694475"/>
              <a:ext cx="5075" cy="621000"/>
            </a:xfrm>
            <a:custGeom>
              <a:rect b="b" l="l" r="r" t="t"/>
              <a:pathLst>
                <a:path extrusionOk="0" fill="none" h="24840" w="203">
                  <a:moveTo>
                    <a:pt x="111" y="24839"/>
                  </a:moveTo>
                  <a:cubicBezTo>
                    <a:pt x="203" y="16559"/>
                    <a:pt x="166" y="8280"/>
                    <a:pt x="0"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6"/>
            <p:cNvSpPr/>
            <p:nvPr/>
          </p:nvSpPr>
          <p:spPr>
            <a:xfrm>
              <a:off x="1969775" y="5043900"/>
              <a:ext cx="542625" cy="386350"/>
            </a:xfrm>
            <a:custGeom>
              <a:rect b="b" l="l" r="r" t="t"/>
              <a:pathLst>
                <a:path extrusionOk="0" fill="none" h="15454" w="21705">
                  <a:moveTo>
                    <a:pt x="0" y="15454"/>
                  </a:moveTo>
                  <a:cubicBezTo>
                    <a:pt x="7044" y="10032"/>
                    <a:pt x="14273" y="4887"/>
                    <a:pt x="21704"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6"/>
            <p:cNvSpPr/>
            <p:nvPr/>
          </p:nvSpPr>
          <p:spPr>
            <a:xfrm>
              <a:off x="1989125" y="5728950"/>
              <a:ext cx="339800" cy="447200"/>
            </a:xfrm>
            <a:custGeom>
              <a:rect b="b" l="l" r="r" t="t"/>
              <a:pathLst>
                <a:path extrusionOk="0" fill="none" h="17888" w="13592">
                  <a:moveTo>
                    <a:pt x="1" y="1"/>
                  </a:moveTo>
                  <a:cubicBezTo>
                    <a:pt x="4500" y="5994"/>
                    <a:pt x="9018" y="11950"/>
                    <a:pt x="13591" y="17888"/>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6"/>
            <p:cNvSpPr/>
            <p:nvPr/>
          </p:nvSpPr>
          <p:spPr>
            <a:xfrm>
              <a:off x="1184225" y="5780125"/>
              <a:ext cx="336550" cy="453650"/>
            </a:xfrm>
            <a:custGeom>
              <a:rect b="b" l="l" r="r" t="t"/>
              <a:pathLst>
                <a:path extrusionOk="0" fill="none" h="18146" w="13462">
                  <a:moveTo>
                    <a:pt x="13461" y="1"/>
                  </a:moveTo>
                  <a:cubicBezTo>
                    <a:pt x="8575" y="5736"/>
                    <a:pt x="4075" y="11802"/>
                    <a:pt x="0" y="18146"/>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6"/>
            <p:cNvSpPr/>
            <p:nvPr/>
          </p:nvSpPr>
          <p:spPr>
            <a:xfrm>
              <a:off x="353025" y="5253675"/>
              <a:ext cx="1029450" cy="869925"/>
            </a:xfrm>
            <a:custGeom>
              <a:rect b="b" l="l" r="r" t="t"/>
              <a:pathLst>
                <a:path extrusionOk="0" fill="none" h="34797" w="41178">
                  <a:moveTo>
                    <a:pt x="41177" y="0"/>
                  </a:moveTo>
                  <a:cubicBezTo>
                    <a:pt x="37674" y="3504"/>
                    <a:pt x="2213" y="30389"/>
                    <a:pt x="0" y="34797"/>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6"/>
            <p:cNvSpPr/>
            <p:nvPr/>
          </p:nvSpPr>
          <p:spPr>
            <a:xfrm>
              <a:off x="1040850" y="5541800"/>
              <a:ext cx="332400" cy="417675"/>
            </a:xfrm>
            <a:custGeom>
              <a:rect b="b" l="l" r="r" t="t"/>
              <a:pathLst>
                <a:path extrusionOk="0" fill="none" h="16707" w="13296">
                  <a:moveTo>
                    <a:pt x="0" y="0"/>
                  </a:moveTo>
                  <a:cubicBezTo>
                    <a:pt x="3928" y="5938"/>
                    <a:pt x="8372" y="11525"/>
                    <a:pt x="13296" y="16707"/>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6"/>
            <p:cNvSpPr/>
            <p:nvPr/>
          </p:nvSpPr>
          <p:spPr>
            <a:xfrm>
              <a:off x="1845750" y="5970525"/>
              <a:ext cx="320900" cy="246200"/>
            </a:xfrm>
            <a:custGeom>
              <a:rect b="b" l="l" r="r" t="t"/>
              <a:pathLst>
                <a:path extrusionOk="0" fill="none" h="9848" w="12836">
                  <a:moveTo>
                    <a:pt x="12835" y="1"/>
                  </a:moveTo>
                  <a:cubicBezTo>
                    <a:pt x="9073" y="3873"/>
                    <a:pt x="4039" y="6252"/>
                    <a:pt x="1" y="9848"/>
                  </a:cubicBezTo>
                  <a:lnTo>
                    <a:pt x="978" y="9792"/>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6"/>
            <p:cNvSpPr/>
            <p:nvPr/>
          </p:nvSpPr>
          <p:spPr>
            <a:xfrm>
              <a:off x="2218250" y="5253200"/>
              <a:ext cx="270625" cy="514050"/>
            </a:xfrm>
            <a:custGeom>
              <a:rect b="b" l="l" r="r" t="t"/>
              <a:pathLst>
                <a:path extrusionOk="0" fill="none" h="20562" w="10825">
                  <a:moveTo>
                    <a:pt x="0" y="1"/>
                  </a:moveTo>
                  <a:cubicBezTo>
                    <a:pt x="3559" y="6879"/>
                    <a:pt x="7174" y="13739"/>
                    <a:pt x="10825" y="20561"/>
                  </a:cubicBezTo>
                  <a:lnTo>
                    <a:pt x="10622" y="19934"/>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6"/>
            <p:cNvSpPr/>
            <p:nvPr/>
          </p:nvSpPr>
          <p:spPr>
            <a:xfrm>
              <a:off x="1480175" y="5352625"/>
              <a:ext cx="524200" cy="443525"/>
            </a:xfrm>
            <a:custGeom>
              <a:rect b="b" l="l" r="r" t="t"/>
              <a:pathLst>
                <a:path extrusionOk="0" h="17741" w="20968">
                  <a:moveTo>
                    <a:pt x="9181" y="0"/>
                  </a:moveTo>
                  <a:cubicBezTo>
                    <a:pt x="4908" y="0"/>
                    <a:pt x="955" y="4181"/>
                    <a:pt x="277" y="8471"/>
                  </a:cubicBezTo>
                  <a:cubicBezTo>
                    <a:pt x="1" y="10204"/>
                    <a:pt x="277" y="11956"/>
                    <a:pt x="1255" y="13468"/>
                  </a:cubicBezTo>
                  <a:cubicBezTo>
                    <a:pt x="1734" y="14150"/>
                    <a:pt x="2306" y="14777"/>
                    <a:pt x="2951" y="15330"/>
                  </a:cubicBezTo>
                  <a:cubicBezTo>
                    <a:pt x="4629" y="16843"/>
                    <a:pt x="6842" y="17433"/>
                    <a:pt x="9055" y="17636"/>
                  </a:cubicBezTo>
                  <a:cubicBezTo>
                    <a:pt x="9698" y="17698"/>
                    <a:pt x="10345" y="17741"/>
                    <a:pt x="10989" y="17741"/>
                  </a:cubicBezTo>
                  <a:cubicBezTo>
                    <a:pt x="11859" y="17741"/>
                    <a:pt x="12725" y="17663"/>
                    <a:pt x="13573" y="17451"/>
                  </a:cubicBezTo>
                  <a:cubicBezTo>
                    <a:pt x="16542" y="16640"/>
                    <a:pt x="18847" y="14279"/>
                    <a:pt x="19566" y="11274"/>
                  </a:cubicBezTo>
                  <a:cubicBezTo>
                    <a:pt x="20967" y="5115"/>
                    <a:pt x="15767" y="1076"/>
                    <a:pt x="10309" y="99"/>
                  </a:cubicBezTo>
                  <a:cubicBezTo>
                    <a:pt x="9932" y="32"/>
                    <a:pt x="9555" y="0"/>
                    <a:pt x="9181" y="0"/>
                  </a:cubicBez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6"/>
            <p:cNvSpPr/>
            <p:nvPr/>
          </p:nvSpPr>
          <p:spPr>
            <a:xfrm>
              <a:off x="1807500" y="3054675"/>
              <a:ext cx="134625" cy="528325"/>
            </a:xfrm>
            <a:custGeom>
              <a:rect b="b" l="l" r="r" t="t"/>
              <a:pathLst>
                <a:path extrusionOk="0" fill="none" h="21133" w="5385">
                  <a:moveTo>
                    <a:pt x="0" y="21133"/>
                  </a:moveTo>
                  <a:cubicBezTo>
                    <a:pt x="1992" y="14144"/>
                    <a:pt x="3799" y="7100"/>
                    <a:pt x="5385"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6"/>
            <p:cNvSpPr/>
            <p:nvPr/>
          </p:nvSpPr>
          <p:spPr>
            <a:xfrm>
              <a:off x="1362625" y="2935725"/>
              <a:ext cx="162300" cy="582275"/>
            </a:xfrm>
            <a:custGeom>
              <a:rect b="b" l="l" r="r" t="t"/>
              <a:pathLst>
                <a:path extrusionOk="0" fill="none" h="23291" w="6492">
                  <a:moveTo>
                    <a:pt x="0" y="23291"/>
                  </a:moveTo>
                  <a:cubicBezTo>
                    <a:pt x="2158" y="15527"/>
                    <a:pt x="4315" y="7764"/>
                    <a:pt x="6491"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6"/>
            <p:cNvSpPr/>
            <p:nvPr/>
          </p:nvSpPr>
          <p:spPr>
            <a:xfrm>
              <a:off x="839850" y="2726425"/>
              <a:ext cx="265550" cy="621475"/>
            </a:xfrm>
            <a:custGeom>
              <a:rect b="b" l="l" r="r" t="t"/>
              <a:pathLst>
                <a:path extrusionOk="0" fill="none" h="24859" w="10622">
                  <a:moveTo>
                    <a:pt x="0" y="24858"/>
                  </a:moveTo>
                  <a:cubicBezTo>
                    <a:pt x="3541" y="16560"/>
                    <a:pt x="7081" y="8281"/>
                    <a:pt x="10622"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6"/>
            <p:cNvSpPr/>
            <p:nvPr/>
          </p:nvSpPr>
          <p:spPr>
            <a:xfrm>
              <a:off x="983675" y="3026550"/>
              <a:ext cx="462875" cy="165075"/>
            </a:xfrm>
            <a:custGeom>
              <a:rect b="b" l="l" r="r" t="t"/>
              <a:pathLst>
                <a:path extrusionOk="0" fill="none" h="6603" w="18515">
                  <a:moveTo>
                    <a:pt x="1" y="1"/>
                  </a:moveTo>
                  <a:cubicBezTo>
                    <a:pt x="5938" y="2803"/>
                    <a:pt x="12134" y="5016"/>
                    <a:pt x="18515" y="6602"/>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6"/>
            <p:cNvSpPr/>
            <p:nvPr/>
          </p:nvSpPr>
          <p:spPr>
            <a:xfrm>
              <a:off x="1361700" y="3806100"/>
              <a:ext cx="699825" cy="456425"/>
            </a:xfrm>
            <a:custGeom>
              <a:rect b="b" l="l" r="r" t="t"/>
              <a:pathLst>
                <a:path extrusionOk="0" fill="none" h="18257" w="27993">
                  <a:moveTo>
                    <a:pt x="1" y="18257"/>
                  </a:moveTo>
                  <a:cubicBezTo>
                    <a:pt x="3098" y="13886"/>
                    <a:pt x="6196" y="9498"/>
                    <a:pt x="9921" y="5644"/>
                  </a:cubicBezTo>
                  <a:cubicBezTo>
                    <a:pt x="11526" y="3984"/>
                    <a:pt x="13296" y="2380"/>
                    <a:pt x="15472" y="1550"/>
                  </a:cubicBezTo>
                  <a:cubicBezTo>
                    <a:pt x="19455" y="1"/>
                    <a:pt x="23917" y="1292"/>
                    <a:pt x="27993" y="2583"/>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6"/>
            <p:cNvSpPr/>
            <p:nvPr/>
          </p:nvSpPr>
          <p:spPr>
            <a:xfrm>
              <a:off x="978150" y="3482950"/>
              <a:ext cx="175200" cy="771275"/>
            </a:xfrm>
            <a:custGeom>
              <a:rect b="b" l="l" r="r" t="t"/>
              <a:pathLst>
                <a:path extrusionOk="0" fill="none" h="30851" w="7008">
                  <a:moveTo>
                    <a:pt x="0" y="30851"/>
                  </a:moveTo>
                  <a:cubicBezTo>
                    <a:pt x="1918" y="20487"/>
                    <a:pt x="4241" y="10198"/>
                    <a:pt x="7008"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6"/>
            <p:cNvSpPr/>
            <p:nvPr/>
          </p:nvSpPr>
          <p:spPr>
            <a:xfrm>
              <a:off x="1072650" y="3823175"/>
              <a:ext cx="519575" cy="138775"/>
            </a:xfrm>
            <a:custGeom>
              <a:rect b="b" l="l" r="r" t="t"/>
              <a:pathLst>
                <a:path extrusionOk="0" fill="none" h="5551" w="20783">
                  <a:moveTo>
                    <a:pt x="0" y="0"/>
                  </a:moveTo>
                  <a:cubicBezTo>
                    <a:pt x="6971" y="1715"/>
                    <a:pt x="13886" y="3559"/>
                    <a:pt x="20783" y="555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6"/>
            <p:cNvSpPr/>
            <p:nvPr/>
          </p:nvSpPr>
          <p:spPr>
            <a:xfrm>
              <a:off x="395425" y="4666800"/>
              <a:ext cx="1002250" cy="864875"/>
            </a:xfrm>
            <a:custGeom>
              <a:rect b="b" l="l" r="r" t="t"/>
              <a:pathLst>
                <a:path extrusionOk="0" fill="none" h="34595" w="40090">
                  <a:moveTo>
                    <a:pt x="40090" y="6602"/>
                  </a:moveTo>
                  <a:cubicBezTo>
                    <a:pt x="35941" y="3412"/>
                    <a:pt x="30833" y="1587"/>
                    <a:pt x="25651" y="923"/>
                  </a:cubicBezTo>
                  <a:cubicBezTo>
                    <a:pt x="18533" y="1"/>
                    <a:pt x="10198" y="111"/>
                    <a:pt x="5754" y="6584"/>
                  </a:cubicBezTo>
                  <a:cubicBezTo>
                    <a:pt x="185" y="14698"/>
                    <a:pt x="1" y="25706"/>
                    <a:pt x="3633" y="34594"/>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6"/>
            <p:cNvSpPr/>
            <p:nvPr/>
          </p:nvSpPr>
          <p:spPr>
            <a:xfrm>
              <a:off x="1145025" y="4254200"/>
              <a:ext cx="43350" cy="451825"/>
            </a:xfrm>
            <a:custGeom>
              <a:rect b="b" l="l" r="r" t="t"/>
              <a:pathLst>
                <a:path extrusionOk="0" fill="none" h="18073" w="1734">
                  <a:moveTo>
                    <a:pt x="1" y="18072"/>
                  </a:moveTo>
                  <a:cubicBezTo>
                    <a:pt x="978" y="12098"/>
                    <a:pt x="1568" y="6068"/>
                    <a:pt x="1734"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6"/>
            <p:cNvSpPr/>
            <p:nvPr/>
          </p:nvSpPr>
          <p:spPr>
            <a:xfrm>
              <a:off x="907150" y="4682950"/>
              <a:ext cx="146150" cy="461025"/>
            </a:xfrm>
            <a:custGeom>
              <a:rect b="b" l="l" r="r" t="t"/>
              <a:pathLst>
                <a:path extrusionOk="0" fill="none" h="18441" w="5846">
                  <a:moveTo>
                    <a:pt x="0" y="0"/>
                  </a:moveTo>
                  <a:cubicBezTo>
                    <a:pt x="56" y="6583"/>
                    <a:pt x="2084" y="13000"/>
                    <a:pt x="5846" y="1844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6"/>
            <p:cNvSpPr/>
            <p:nvPr/>
          </p:nvSpPr>
          <p:spPr>
            <a:xfrm>
              <a:off x="2752550" y="2093950"/>
              <a:ext cx="414025" cy="703500"/>
            </a:xfrm>
            <a:custGeom>
              <a:rect b="b" l="l" r="r" t="t"/>
              <a:pathLst>
                <a:path extrusionOk="0" fill="none" h="28140" w="16561">
                  <a:moveTo>
                    <a:pt x="1" y="28140"/>
                  </a:moveTo>
                  <a:cubicBezTo>
                    <a:pt x="4721" y="18311"/>
                    <a:pt x="10272" y="8907"/>
                    <a:pt x="16560"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6"/>
            <p:cNvSpPr/>
            <p:nvPr/>
          </p:nvSpPr>
          <p:spPr>
            <a:xfrm>
              <a:off x="2200275" y="1807200"/>
              <a:ext cx="416300" cy="876400"/>
            </a:xfrm>
            <a:custGeom>
              <a:rect b="b" l="l" r="r" t="t"/>
              <a:pathLst>
                <a:path extrusionOk="0" fill="none" h="35056" w="16652">
                  <a:moveTo>
                    <a:pt x="0" y="35055"/>
                  </a:moveTo>
                  <a:cubicBezTo>
                    <a:pt x="4389" y="22848"/>
                    <a:pt x="9958" y="11101"/>
                    <a:pt x="16652"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6"/>
            <p:cNvSpPr/>
            <p:nvPr/>
          </p:nvSpPr>
          <p:spPr>
            <a:xfrm>
              <a:off x="1627250" y="1772625"/>
              <a:ext cx="298750" cy="745925"/>
            </a:xfrm>
            <a:custGeom>
              <a:rect b="b" l="l" r="r" t="t"/>
              <a:pathLst>
                <a:path extrusionOk="0" fill="none" h="29837" w="11950">
                  <a:moveTo>
                    <a:pt x="0" y="29836"/>
                  </a:moveTo>
                  <a:cubicBezTo>
                    <a:pt x="2840" y="19473"/>
                    <a:pt x="6841" y="9460"/>
                    <a:pt x="11949" y="0"/>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6"/>
            <p:cNvSpPr/>
            <p:nvPr/>
          </p:nvSpPr>
          <p:spPr>
            <a:xfrm>
              <a:off x="1021475" y="1665200"/>
              <a:ext cx="272950" cy="515900"/>
            </a:xfrm>
            <a:custGeom>
              <a:rect b="b" l="l" r="r" t="t"/>
              <a:pathLst>
                <a:path extrusionOk="0" fill="none" h="20636" w="10918">
                  <a:moveTo>
                    <a:pt x="1" y="20635"/>
                  </a:moveTo>
                  <a:cubicBezTo>
                    <a:pt x="2951" y="13407"/>
                    <a:pt x="6602" y="6510"/>
                    <a:pt x="10917"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6"/>
            <p:cNvSpPr/>
            <p:nvPr/>
          </p:nvSpPr>
          <p:spPr>
            <a:xfrm>
              <a:off x="2963225" y="2416650"/>
              <a:ext cx="383600" cy="265100"/>
            </a:xfrm>
            <a:custGeom>
              <a:rect b="b" l="l" r="r" t="t"/>
              <a:pathLst>
                <a:path extrusionOk="0" fill="none" h="10604" w="15344">
                  <a:moveTo>
                    <a:pt x="1" y="0"/>
                  </a:moveTo>
                  <a:cubicBezTo>
                    <a:pt x="5367" y="3135"/>
                    <a:pt x="10512" y="6676"/>
                    <a:pt x="15343" y="10603"/>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6"/>
            <p:cNvSpPr/>
            <p:nvPr/>
          </p:nvSpPr>
          <p:spPr>
            <a:xfrm>
              <a:off x="2332125" y="2354400"/>
              <a:ext cx="507125" cy="266500"/>
            </a:xfrm>
            <a:custGeom>
              <a:rect b="b" l="l" r="r" t="t"/>
              <a:pathLst>
                <a:path extrusionOk="0" fill="none" h="10660" w="20285">
                  <a:moveTo>
                    <a:pt x="0" y="1"/>
                  </a:moveTo>
                  <a:cubicBezTo>
                    <a:pt x="7008" y="2564"/>
                    <a:pt x="13812" y="6990"/>
                    <a:pt x="20284" y="10659"/>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6"/>
            <p:cNvSpPr/>
            <p:nvPr/>
          </p:nvSpPr>
          <p:spPr>
            <a:xfrm>
              <a:off x="2561700" y="1903550"/>
              <a:ext cx="512200" cy="310275"/>
            </a:xfrm>
            <a:custGeom>
              <a:rect b="b" l="l" r="r" t="t"/>
              <a:pathLst>
                <a:path extrusionOk="0" fill="none" h="12411" w="20488">
                  <a:moveTo>
                    <a:pt x="0" y="0"/>
                  </a:moveTo>
                  <a:cubicBezTo>
                    <a:pt x="6916" y="4002"/>
                    <a:pt x="13738" y="8151"/>
                    <a:pt x="20488" y="1241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6"/>
            <p:cNvSpPr/>
            <p:nvPr/>
          </p:nvSpPr>
          <p:spPr>
            <a:xfrm>
              <a:off x="1801950" y="2028475"/>
              <a:ext cx="597950" cy="201950"/>
            </a:xfrm>
            <a:custGeom>
              <a:rect b="b" l="l" r="r" t="t"/>
              <a:pathLst>
                <a:path extrusionOk="0" fill="none" h="8078" w="23918">
                  <a:moveTo>
                    <a:pt x="1" y="1"/>
                  </a:moveTo>
                  <a:cubicBezTo>
                    <a:pt x="8115" y="2269"/>
                    <a:pt x="16099" y="4961"/>
                    <a:pt x="23918" y="8077"/>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6"/>
            <p:cNvSpPr/>
            <p:nvPr/>
          </p:nvSpPr>
          <p:spPr>
            <a:xfrm>
              <a:off x="1117375" y="1987450"/>
              <a:ext cx="590575" cy="256800"/>
            </a:xfrm>
            <a:custGeom>
              <a:rect b="b" l="l" r="r" t="t"/>
              <a:pathLst>
                <a:path extrusionOk="0" fill="none" h="10272" w="23623">
                  <a:moveTo>
                    <a:pt x="0" y="0"/>
                  </a:moveTo>
                  <a:cubicBezTo>
                    <a:pt x="7524" y="4186"/>
                    <a:pt x="15435" y="7635"/>
                    <a:pt x="23622" y="10272"/>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6"/>
            <p:cNvSpPr/>
            <p:nvPr/>
          </p:nvSpPr>
          <p:spPr>
            <a:xfrm>
              <a:off x="559550" y="3504225"/>
              <a:ext cx="424150" cy="688475"/>
            </a:xfrm>
            <a:custGeom>
              <a:rect b="b" l="l" r="r" t="t"/>
              <a:pathLst>
                <a:path extrusionOk="0" h="27539" w="16966">
                  <a:moveTo>
                    <a:pt x="5409" y="0"/>
                  </a:moveTo>
                  <a:cubicBezTo>
                    <a:pt x="4669" y="0"/>
                    <a:pt x="3970" y="87"/>
                    <a:pt x="3357" y="293"/>
                  </a:cubicBezTo>
                  <a:cubicBezTo>
                    <a:pt x="0" y="1399"/>
                    <a:pt x="867" y="5640"/>
                    <a:pt x="849" y="8425"/>
                  </a:cubicBezTo>
                  <a:cubicBezTo>
                    <a:pt x="830" y="13090"/>
                    <a:pt x="793" y="17755"/>
                    <a:pt x="775" y="22421"/>
                  </a:cubicBezTo>
                  <a:cubicBezTo>
                    <a:pt x="775" y="23324"/>
                    <a:pt x="775" y="24265"/>
                    <a:pt x="1125" y="25113"/>
                  </a:cubicBezTo>
                  <a:cubicBezTo>
                    <a:pt x="1787" y="26724"/>
                    <a:pt x="3571" y="27539"/>
                    <a:pt x="5348" y="27539"/>
                  </a:cubicBezTo>
                  <a:cubicBezTo>
                    <a:pt x="5849" y="27539"/>
                    <a:pt x="6349" y="27474"/>
                    <a:pt x="6823" y="27344"/>
                  </a:cubicBezTo>
                  <a:cubicBezTo>
                    <a:pt x="8962" y="26754"/>
                    <a:pt x="10696" y="25187"/>
                    <a:pt x="12337" y="23675"/>
                  </a:cubicBezTo>
                  <a:cubicBezTo>
                    <a:pt x="13038" y="23011"/>
                    <a:pt x="13757" y="22347"/>
                    <a:pt x="14236" y="21517"/>
                  </a:cubicBezTo>
                  <a:cubicBezTo>
                    <a:pt x="14753" y="20651"/>
                    <a:pt x="14992" y="19636"/>
                    <a:pt x="15195" y="18659"/>
                  </a:cubicBezTo>
                  <a:cubicBezTo>
                    <a:pt x="15785" y="15911"/>
                    <a:pt x="16228" y="13145"/>
                    <a:pt x="16523" y="10361"/>
                  </a:cubicBezTo>
                  <a:cubicBezTo>
                    <a:pt x="16966" y="6378"/>
                    <a:pt x="16302" y="3040"/>
                    <a:pt x="12226" y="1510"/>
                  </a:cubicBezTo>
                  <a:cubicBezTo>
                    <a:pt x="10425" y="840"/>
                    <a:pt x="7715" y="0"/>
                    <a:pt x="54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6"/>
            <p:cNvSpPr/>
            <p:nvPr/>
          </p:nvSpPr>
          <p:spPr>
            <a:xfrm>
              <a:off x="545250" y="2639775"/>
              <a:ext cx="398350" cy="571200"/>
            </a:xfrm>
            <a:custGeom>
              <a:rect b="b" l="l" r="r" t="t"/>
              <a:pathLst>
                <a:path extrusionOk="0" fill="none" h="22848" w="15934">
                  <a:moveTo>
                    <a:pt x="1" y="22848"/>
                  </a:moveTo>
                  <a:lnTo>
                    <a:pt x="15933" y="0"/>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6"/>
            <p:cNvSpPr/>
            <p:nvPr/>
          </p:nvSpPr>
          <p:spPr>
            <a:xfrm>
              <a:off x="159850" y="2336900"/>
              <a:ext cx="406650" cy="462400"/>
            </a:xfrm>
            <a:custGeom>
              <a:rect b="b" l="l" r="r" t="t"/>
              <a:pathLst>
                <a:path extrusionOk="0" fill="none" h="18496" w="16266">
                  <a:moveTo>
                    <a:pt x="1" y="18496"/>
                  </a:moveTo>
                  <a:lnTo>
                    <a:pt x="16265" y="0"/>
                  </a:ln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6"/>
            <p:cNvSpPr/>
            <p:nvPr/>
          </p:nvSpPr>
          <p:spPr>
            <a:xfrm>
              <a:off x="-35600" y="2107300"/>
              <a:ext cx="370675" cy="220400"/>
            </a:xfrm>
            <a:custGeom>
              <a:rect b="b" l="l" r="r" t="t"/>
              <a:pathLst>
                <a:path extrusionOk="0" fill="none" h="8816" w="14827">
                  <a:moveTo>
                    <a:pt x="0" y="8815"/>
                  </a:moveTo>
                  <a:cubicBezTo>
                    <a:pt x="4629" y="5385"/>
                    <a:pt x="10603" y="3929"/>
                    <a:pt x="14826" y="1"/>
                  </a:cubicBezTo>
                </a:path>
              </a:pathLst>
            </a:custGeom>
            <a:noFill/>
            <a:ln cap="flat" cmpd="sng" w="11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6"/>
            <p:cNvSpPr/>
            <p:nvPr/>
          </p:nvSpPr>
          <p:spPr>
            <a:xfrm>
              <a:off x="-488325" y="2792150"/>
              <a:ext cx="1018850" cy="1802025"/>
            </a:xfrm>
            <a:custGeom>
              <a:rect b="b" l="l" r="r" t="t"/>
              <a:pathLst>
                <a:path extrusionOk="0" h="72081" w="40754">
                  <a:moveTo>
                    <a:pt x="8032" y="1"/>
                  </a:moveTo>
                  <a:cubicBezTo>
                    <a:pt x="6999" y="1"/>
                    <a:pt x="6028" y="244"/>
                    <a:pt x="5219" y="839"/>
                  </a:cubicBezTo>
                  <a:cubicBezTo>
                    <a:pt x="2822" y="2572"/>
                    <a:pt x="1513" y="7735"/>
                    <a:pt x="1126" y="10428"/>
                  </a:cubicBezTo>
                  <a:cubicBezTo>
                    <a:pt x="683" y="13526"/>
                    <a:pt x="904" y="16660"/>
                    <a:pt x="1181" y="19777"/>
                  </a:cubicBezTo>
                  <a:cubicBezTo>
                    <a:pt x="2011" y="29292"/>
                    <a:pt x="3154" y="38844"/>
                    <a:pt x="2214" y="48341"/>
                  </a:cubicBezTo>
                  <a:cubicBezTo>
                    <a:pt x="1587" y="54739"/>
                    <a:pt x="1" y="61138"/>
                    <a:pt x="867" y="67500"/>
                  </a:cubicBezTo>
                  <a:cubicBezTo>
                    <a:pt x="1015" y="68533"/>
                    <a:pt x="1236" y="69584"/>
                    <a:pt x="1826" y="70432"/>
                  </a:cubicBezTo>
                  <a:cubicBezTo>
                    <a:pt x="2648" y="71580"/>
                    <a:pt x="3996" y="72080"/>
                    <a:pt x="5413" y="72080"/>
                  </a:cubicBezTo>
                  <a:cubicBezTo>
                    <a:pt x="6636" y="72080"/>
                    <a:pt x="7911" y="71708"/>
                    <a:pt x="8944" y="71059"/>
                  </a:cubicBezTo>
                  <a:cubicBezTo>
                    <a:pt x="11157" y="69639"/>
                    <a:pt x="12614" y="67334"/>
                    <a:pt x="14347" y="65379"/>
                  </a:cubicBezTo>
                  <a:cubicBezTo>
                    <a:pt x="17630" y="61691"/>
                    <a:pt x="21963" y="59128"/>
                    <a:pt x="26758" y="58003"/>
                  </a:cubicBezTo>
                  <a:cubicBezTo>
                    <a:pt x="28565" y="57579"/>
                    <a:pt x="30446" y="57376"/>
                    <a:pt x="32234" y="56805"/>
                  </a:cubicBezTo>
                  <a:cubicBezTo>
                    <a:pt x="34023" y="56251"/>
                    <a:pt x="35756" y="55256"/>
                    <a:pt x="36752" y="53670"/>
                  </a:cubicBezTo>
                  <a:cubicBezTo>
                    <a:pt x="37508" y="52434"/>
                    <a:pt x="37766" y="50959"/>
                    <a:pt x="37988" y="49521"/>
                  </a:cubicBezTo>
                  <a:cubicBezTo>
                    <a:pt x="38559" y="46054"/>
                    <a:pt x="39113" y="42587"/>
                    <a:pt x="39666" y="39121"/>
                  </a:cubicBezTo>
                  <a:cubicBezTo>
                    <a:pt x="40237" y="35635"/>
                    <a:pt x="40754" y="31800"/>
                    <a:pt x="38928" y="28757"/>
                  </a:cubicBezTo>
                  <a:cubicBezTo>
                    <a:pt x="37084" y="25659"/>
                    <a:pt x="33415" y="24295"/>
                    <a:pt x="30556" y="22119"/>
                  </a:cubicBezTo>
                  <a:cubicBezTo>
                    <a:pt x="27329" y="19648"/>
                    <a:pt x="25135" y="16089"/>
                    <a:pt x="23051" y="12622"/>
                  </a:cubicBezTo>
                  <a:cubicBezTo>
                    <a:pt x="20949" y="9137"/>
                    <a:pt x="18810" y="5596"/>
                    <a:pt x="15620" y="3052"/>
                  </a:cubicBezTo>
                  <a:cubicBezTo>
                    <a:pt x="13884" y="1676"/>
                    <a:pt x="10745" y="1"/>
                    <a:pt x="80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6"/>
            <p:cNvSpPr/>
            <p:nvPr/>
          </p:nvSpPr>
          <p:spPr>
            <a:xfrm>
              <a:off x="2991350" y="4179625"/>
              <a:ext cx="107900" cy="91775"/>
            </a:xfrm>
            <a:custGeom>
              <a:rect b="b" l="l" r="r" t="t"/>
              <a:pathLst>
                <a:path extrusionOk="0" h="3671" w="4316">
                  <a:moveTo>
                    <a:pt x="3122" y="1"/>
                  </a:moveTo>
                  <a:cubicBezTo>
                    <a:pt x="3059" y="1"/>
                    <a:pt x="2996" y="5"/>
                    <a:pt x="2933" y="15"/>
                  </a:cubicBezTo>
                  <a:cubicBezTo>
                    <a:pt x="2748" y="52"/>
                    <a:pt x="2582" y="144"/>
                    <a:pt x="2435" y="236"/>
                  </a:cubicBezTo>
                  <a:cubicBezTo>
                    <a:pt x="1734" y="697"/>
                    <a:pt x="1181" y="1361"/>
                    <a:pt x="572" y="1951"/>
                  </a:cubicBezTo>
                  <a:cubicBezTo>
                    <a:pt x="296" y="2228"/>
                    <a:pt x="1" y="2560"/>
                    <a:pt x="185" y="2965"/>
                  </a:cubicBezTo>
                  <a:cubicBezTo>
                    <a:pt x="314" y="3205"/>
                    <a:pt x="536" y="3408"/>
                    <a:pt x="794" y="3519"/>
                  </a:cubicBezTo>
                  <a:cubicBezTo>
                    <a:pt x="849" y="3555"/>
                    <a:pt x="923" y="3574"/>
                    <a:pt x="997" y="3611"/>
                  </a:cubicBezTo>
                  <a:cubicBezTo>
                    <a:pt x="1070" y="3629"/>
                    <a:pt x="1144" y="3648"/>
                    <a:pt x="1218" y="3648"/>
                  </a:cubicBezTo>
                  <a:cubicBezTo>
                    <a:pt x="1300" y="3663"/>
                    <a:pt x="1376" y="3670"/>
                    <a:pt x="1447" y="3670"/>
                  </a:cubicBezTo>
                  <a:cubicBezTo>
                    <a:pt x="1972" y="3670"/>
                    <a:pt x="2239" y="3279"/>
                    <a:pt x="2564" y="2873"/>
                  </a:cubicBezTo>
                  <a:cubicBezTo>
                    <a:pt x="3025" y="2283"/>
                    <a:pt x="3504" y="1711"/>
                    <a:pt x="4002" y="1158"/>
                  </a:cubicBezTo>
                  <a:cubicBezTo>
                    <a:pt x="4150" y="992"/>
                    <a:pt x="4316" y="771"/>
                    <a:pt x="4224" y="550"/>
                  </a:cubicBezTo>
                  <a:cubicBezTo>
                    <a:pt x="4168" y="439"/>
                    <a:pt x="4076" y="347"/>
                    <a:pt x="3984" y="291"/>
                  </a:cubicBezTo>
                  <a:cubicBezTo>
                    <a:pt x="3724" y="108"/>
                    <a:pt x="3426" y="1"/>
                    <a:pt x="312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6"/>
            <p:cNvSpPr/>
            <p:nvPr/>
          </p:nvSpPr>
          <p:spPr>
            <a:xfrm>
              <a:off x="2884400" y="4194800"/>
              <a:ext cx="39600" cy="40800"/>
            </a:xfrm>
            <a:custGeom>
              <a:rect b="b" l="l" r="r" t="t"/>
              <a:pathLst>
                <a:path extrusionOk="0" h="1632" w="1584">
                  <a:moveTo>
                    <a:pt x="827" y="0"/>
                  </a:moveTo>
                  <a:cubicBezTo>
                    <a:pt x="741" y="0"/>
                    <a:pt x="655" y="12"/>
                    <a:pt x="572" y="35"/>
                  </a:cubicBezTo>
                  <a:cubicBezTo>
                    <a:pt x="259" y="127"/>
                    <a:pt x="111" y="496"/>
                    <a:pt x="56" y="809"/>
                  </a:cubicBezTo>
                  <a:cubicBezTo>
                    <a:pt x="38" y="975"/>
                    <a:pt x="19" y="1123"/>
                    <a:pt x="1" y="1289"/>
                  </a:cubicBezTo>
                  <a:cubicBezTo>
                    <a:pt x="1" y="1418"/>
                    <a:pt x="1" y="1565"/>
                    <a:pt x="111" y="1621"/>
                  </a:cubicBezTo>
                  <a:cubicBezTo>
                    <a:pt x="145" y="1627"/>
                    <a:pt x="179" y="1632"/>
                    <a:pt x="213" y="1632"/>
                  </a:cubicBezTo>
                  <a:cubicBezTo>
                    <a:pt x="271" y="1632"/>
                    <a:pt x="329" y="1619"/>
                    <a:pt x="388" y="1584"/>
                  </a:cubicBezTo>
                  <a:cubicBezTo>
                    <a:pt x="462" y="1528"/>
                    <a:pt x="554" y="1473"/>
                    <a:pt x="646" y="1418"/>
                  </a:cubicBezTo>
                  <a:cubicBezTo>
                    <a:pt x="960" y="1233"/>
                    <a:pt x="1218" y="975"/>
                    <a:pt x="1402" y="662"/>
                  </a:cubicBezTo>
                  <a:cubicBezTo>
                    <a:pt x="1584" y="238"/>
                    <a:pt x="1219" y="0"/>
                    <a:pt x="827"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6"/>
            <p:cNvSpPr/>
            <p:nvPr/>
          </p:nvSpPr>
          <p:spPr>
            <a:xfrm>
              <a:off x="2846600" y="4176975"/>
              <a:ext cx="40125" cy="40850"/>
            </a:xfrm>
            <a:custGeom>
              <a:rect b="b" l="l" r="r" t="t"/>
              <a:pathLst>
                <a:path extrusionOk="0" h="1634" w="1605">
                  <a:moveTo>
                    <a:pt x="813" y="1"/>
                  </a:moveTo>
                  <a:cubicBezTo>
                    <a:pt x="731" y="1"/>
                    <a:pt x="650" y="10"/>
                    <a:pt x="572" y="29"/>
                  </a:cubicBezTo>
                  <a:cubicBezTo>
                    <a:pt x="259" y="121"/>
                    <a:pt x="130" y="490"/>
                    <a:pt x="74" y="822"/>
                  </a:cubicBezTo>
                  <a:cubicBezTo>
                    <a:pt x="37" y="969"/>
                    <a:pt x="19" y="1135"/>
                    <a:pt x="19" y="1301"/>
                  </a:cubicBezTo>
                  <a:cubicBezTo>
                    <a:pt x="1" y="1412"/>
                    <a:pt x="19" y="1559"/>
                    <a:pt x="111" y="1615"/>
                  </a:cubicBezTo>
                  <a:cubicBezTo>
                    <a:pt x="144" y="1628"/>
                    <a:pt x="179" y="1634"/>
                    <a:pt x="214" y="1634"/>
                  </a:cubicBezTo>
                  <a:cubicBezTo>
                    <a:pt x="279" y="1634"/>
                    <a:pt x="347" y="1613"/>
                    <a:pt x="406" y="1578"/>
                  </a:cubicBezTo>
                  <a:cubicBezTo>
                    <a:pt x="480" y="1522"/>
                    <a:pt x="572" y="1467"/>
                    <a:pt x="664" y="1412"/>
                  </a:cubicBezTo>
                  <a:cubicBezTo>
                    <a:pt x="978" y="1227"/>
                    <a:pt x="1236" y="969"/>
                    <a:pt x="1420" y="656"/>
                  </a:cubicBezTo>
                  <a:cubicBezTo>
                    <a:pt x="1604" y="226"/>
                    <a:pt x="1214" y="1"/>
                    <a:pt x="813"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6"/>
            <p:cNvSpPr/>
            <p:nvPr/>
          </p:nvSpPr>
          <p:spPr>
            <a:xfrm>
              <a:off x="3071100" y="4208575"/>
              <a:ext cx="105600" cy="73100"/>
            </a:xfrm>
            <a:custGeom>
              <a:rect b="b" l="l" r="r" t="t"/>
              <a:pathLst>
                <a:path extrusionOk="0" h="2924" w="4224">
                  <a:moveTo>
                    <a:pt x="2896" y="0"/>
                  </a:moveTo>
                  <a:lnTo>
                    <a:pt x="480" y="2121"/>
                  </a:lnTo>
                  <a:lnTo>
                    <a:pt x="1" y="2545"/>
                  </a:lnTo>
                  <a:cubicBezTo>
                    <a:pt x="306" y="2656"/>
                    <a:pt x="841" y="2924"/>
                    <a:pt x="1260" y="2924"/>
                  </a:cubicBezTo>
                  <a:cubicBezTo>
                    <a:pt x="1398" y="2924"/>
                    <a:pt x="1523" y="2895"/>
                    <a:pt x="1624" y="2822"/>
                  </a:cubicBezTo>
                  <a:cubicBezTo>
                    <a:pt x="1679" y="2785"/>
                    <a:pt x="1753" y="2729"/>
                    <a:pt x="1790" y="2674"/>
                  </a:cubicBezTo>
                  <a:cubicBezTo>
                    <a:pt x="1845" y="2619"/>
                    <a:pt x="1882" y="2563"/>
                    <a:pt x="1919" y="2508"/>
                  </a:cubicBezTo>
                  <a:cubicBezTo>
                    <a:pt x="2527" y="1770"/>
                    <a:pt x="3339" y="1236"/>
                    <a:pt x="4058" y="590"/>
                  </a:cubicBezTo>
                  <a:cubicBezTo>
                    <a:pt x="4150" y="516"/>
                    <a:pt x="4224" y="406"/>
                    <a:pt x="4168" y="314"/>
                  </a:cubicBezTo>
                  <a:cubicBezTo>
                    <a:pt x="4132" y="258"/>
                    <a:pt x="4076" y="240"/>
                    <a:pt x="4002" y="221"/>
                  </a:cubicBezTo>
                  <a:cubicBezTo>
                    <a:pt x="3634" y="148"/>
                    <a:pt x="3265" y="74"/>
                    <a:pt x="2896"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6"/>
            <p:cNvSpPr/>
            <p:nvPr/>
          </p:nvSpPr>
          <p:spPr>
            <a:xfrm>
              <a:off x="2793125" y="4150950"/>
              <a:ext cx="350400" cy="121250"/>
            </a:xfrm>
            <a:custGeom>
              <a:rect b="b" l="l" r="r" t="t"/>
              <a:pathLst>
                <a:path extrusionOk="0" h="4850" w="14016">
                  <a:moveTo>
                    <a:pt x="782" y="1"/>
                  </a:moveTo>
                  <a:cubicBezTo>
                    <a:pt x="580" y="1"/>
                    <a:pt x="380" y="49"/>
                    <a:pt x="314" y="221"/>
                  </a:cubicBezTo>
                  <a:cubicBezTo>
                    <a:pt x="0" y="959"/>
                    <a:pt x="4592" y="2545"/>
                    <a:pt x="5237" y="2803"/>
                  </a:cubicBezTo>
                  <a:cubicBezTo>
                    <a:pt x="7174" y="3541"/>
                    <a:pt x="9147" y="4186"/>
                    <a:pt x="11101" y="4850"/>
                  </a:cubicBezTo>
                  <a:lnTo>
                    <a:pt x="11599" y="4426"/>
                  </a:lnTo>
                  <a:lnTo>
                    <a:pt x="14015" y="2305"/>
                  </a:lnTo>
                  <a:cubicBezTo>
                    <a:pt x="13480" y="2213"/>
                    <a:pt x="12946" y="2121"/>
                    <a:pt x="12411" y="2047"/>
                  </a:cubicBezTo>
                  <a:cubicBezTo>
                    <a:pt x="8594" y="1475"/>
                    <a:pt x="4832" y="609"/>
                    <a:pt x="1015" y="19"/>
                  </a:cubicBezTo>
                  <a:cubicBezTo>
                    <a:pt x="942" y="8"/>
                    <a:pt x="862" y="1"/>
                    <a:pt x="7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6"/>
            <p:cNvSpPr/>
            <p:nvPr/>
          </p:nvSpPr>
          <p:spPr>
            <a:xfrm>
              <a:off x="2802800" y="4487350"/>
              <a:ext cx="57650" cy="28275"/>
            </a:xfrm>
            <a:custGeom>
              <a:rect b="b" l="l" r="r" t="t"/>
              <a:pathLst>
                <a:path extrusionOk="0" h="1131" w="2306">
                  <a:moveTo>
                    <a:pt x="1349" y="1"/>
                  </a:moveTo>
                  <a:cubicBezTo>
                    <a:pt x="1130" y="1"/>
                    <a:pt x="913" y="15"/>
                    <a:pt x="701" y="42"/>
                  </a:cubicBezTo>
                  <a:cubicBezTo>
                    <a:pt x="535" y="61"/>
                    <a:pt x="259" y="61"/>
                    <a:pt x="130" y="245"/>
                  </a:cubicBezTo>
                  <a:cubicBezTo>
                    <a:pt x="1" y="430"/>
                    <a:pt x="204" y="577"/>
                    <a:pt x="370" y="651"/>
                  </a:cubicBezTo>
                  <a:cubicBezTo>
                    <a:pt x="738" y="891"/>
                    <a:pt x="1162" y="1057"/>
                    <a:pt x="1587" y="1130"/>
                  </a:cubicBezTo>
                  <a:lnTo>
                    <a:pt x="1716" y="1130"/>
                  </a:lnTo>
                  <a:cubicBezTo>
                    <a:pt x="1771" y="1112"/>
                    <a:pt x="1808" y="1075"/>
                    <a:pt x="1845" y="1038"/>
                  </a:cubicBezTo>
                  <a:cubicBezTo>
                    <a:pt x="1882" y="983"/>
                    <a:pt x="1918" y="927"/>
                    <a:pt x="1955" y="891"/>
                  </a:cubicBezTo>
                  <a:cubicBezTo>
                    <a:pt x="2048" y="743"/>
                    <a:pt x="2158" y="577"/>
                    <a:pt x="2232" y="430"/>
                  </a:cubicBezTo>
                  <a:cubicBezTo>
                    <a:pt x="2287" y="356"/>
                    <a:pt x="2306" y="245"/>
                    <a:pt x="2269" y="171"/>
                  </a:cubicBezTo>
                  <a:cubicBezTo>
                    <a:pt x="2221" y="91"/>
                    <a:pt x="2131" y="39"/>
                    <a:pt x="2047" y="39"/>
                  </a:cubicBezTo>
                  <a:cubicBezTo>
                    <a:pt x="2035" y="39"/>
                    <a:pt x="2023" y="40"/>
                    <a:pt x="2011" y="42"/>
                  </a:cubicBezTo>
                  <a:cubicBezTo>
                    <a:pt x="1789" y="15"/>
                    <a:pt x="1568" y="1"/>
                    <a:pt x="1349"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6"/>
            <p:cNvSpPr/>
            <p:nvPr/>
          </p:nvSpPr>
          <p:spPr>
            <a:xfrm>
              <a:off x="3342175" y="4103750"/>
              <a:ext cx="49825" cy="48600"/>
            </a:xfrm>
            <a:custGeom>
              <a:rect b="b" l="l" r="r" t="t"/>
              <a:pathLst>
                <a:path extrusionOk="0" h="1944" w="1993">
                  <a:moveTo>
                    <a:pt x="1484" y="0"/>
                  </a:moveTo>
                  <a:cubicBezTo>
                    <a:pt x="1450" y="0"/>
                    <a:pt x="1416" y="3"/>
                    <a:pt x="1384" y="7"/>
                  </a:cubicBezTo>
                  <a:cubicBezTo>
                    <a:pt x="923" y="63"/>
                    <a:pt x="462" y="118"/>
                    <a:pt x="1" y="192"/>
                  </a:cubicBezTo>
                  <a:cubicBezTo>
                    <a:pt x="609" y="634"/>
                    <a:pt x="1089" y="1243"/>
                    <a:pt x="1384" y="1943"/>
                  </a:cubicBezTo>
                  <a:cubicBezTo>
                    <a:pt x="1587" y="1556"/>
                    <a:pt x="1753" y="1151"/>
                    <a:pt x="1882" y="745"/>
                  </a:cubicBezTo>
                  <a:cubicBezTo>
                    <a:pt x="1974" y="505"/>
                    <a:pt x="1992" y="192"/>
                    <a:pt x="1789" y="63"/>
                  </a:cubicBezTo>
                  <a:cubicBezTo>
                    <a:pt x="1693" y="21"/>
                    <a:pt x="1585" y="0"/>
                    <a:pt x="148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6"/>
            <p:cNvSpPr/>
            <p:nvPr/>
          </p:nvSpPr>
          <p:spPr>
            <a:xfrm>
              <a:off x="2786175" y="4108525"/>
              <a:ext cx="590600" cy="454025"/>
            </a:xfrm>
            <a:custGeom>
              <a:rect b="b" l="l" r="r" t="t"/>
              <a:pathLst>
                <a:path extrusionOk="0" h="18161" w="23624">
                  <a:moveTo>
                    <a:pt x="22241" y="1"/>
                  </a:moveTo>
                  <a:cubicBezTo>
                    <a:pt x="21577" y="93"/>
                    <a:pt x="20913" y="259"/>
                    <a:pt x="20286" y="517"/>
                  </a:cubicBezTo>
                  <a:cubicBezTo>
                    <a:pt x="19585" y="849"/>
                    <a:pt x="18922" y="1255"/>
                    <a:pt x="18313" y="1716"/>
                  </a:cubicBezTo>
                  <a:cubicBezTo>
                    <a:pt x="15860" y="3467"/>
                    <a:pt x="13297" y="5256"/>
                    <a:pt x="11066" y="7303"/>
                  </a:cubicBezTo>
                  <a:cubicBezTo>
                    <a:pt x="9001" y="9221"/>
                    <a:pt x="6640" y="10862"/>
                    <a:pt x="4667" y="12927"/>
                  </a:cubicBezTo>
                  <a:cubicBezTo>
                    <a:pt x="3893" y="13739"/>
                    <a:pt x="3155" y="14587"/>
                    <a:pt x="2381" y="15398"/>
                  </a:cubicBezTo>
                  <a:cubicBezTo>
                    <a:pt x="2086" y="15709"/>
                    <a:pt x="1" y="18160"/>
                    <a:pt x="1039" y="18160"/>
                  </a:cubicBezTo>
                  <a:cubicBezTo>
                    <a:pt x="1169" y="18160"/>
                    <a:pt x="1349" y="18122"/>
                    <a:pt x="1588" y="18035"/>
                  </a:cubicBezTo>
                  <a:cubicBezTo>
                    <a:pt x="5460" y="16634"/>
                    <a:pt x="9111" y="14532"/>
                    <a:pt x="12394" y="12097"/>
                  </a:cubicBezTo>
                  <a:lnTo>
                    <a:pt x="14053" y="10880"/>
                  </a:lnTo>
                  <a:cubicBezTo>
                    <a:pt x="15658" y="9682"/>
                    <a:pt x="17280" y="8483"/>
                    <a:pt x="18719" y="7063"/>
                  </a:cubicBezTo>
                  <a:cubicBezTo>
                    <a:pt x="20378" y="5422"/>
                    <a:pt x="22499" y="3873"/>
                    <a:pt x="23624" y="1752"/>
                  </a:cubicBezTo>
                  <a:cubicBezTo>
                    <a:pt x="23329" y="1052"/>
                    <a:pt x="22849" y="443"/>
                    <a:pt x="222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3310825" y="4115275"/>
              <a:ext cx="42900" cy="20025"/>
            </a:xfrm>
            <a:custGeom>
              <a:rect b="b" l="l" r="r" t="t"/>
              <a:pathLst>
                <a:path extrusionOk="0" h="801" w="1716">
                  <a:moveTo>
                    <a:pt x="1155" y="0"/>
                  </a:moveTo>
                  <a:cubicBezTo>
                    <a:pt x="1138" y="0"/>
                    <a:pt x="1122" y="2"/>
                    <a:pt x="1107" y="7"/>
                  </a:cubicBezTo>
                  <a:cubicBezTo>
                    <a:pt x="1063" y="4"/>
                    <a:pt x="1019" y="3"/>
                    <a:pt x="976" y="3"/>
                  </a:cubicBezTo>
                  <a:cubicBezTo>
                    <a:pt x="767" y="3"/>
                    <a:pt x="568" y="38"/>
                    <a:pt x="370" y="99"/>
                  </a:cubicBezTo>
                  <a:cubicBezTo>
                    <a:pt x="1" y="192"/>
                    <a:pt x="443" y="302"/>
                    <a:pt x="573" y="321"/>
                  </a:cubicBezTo>
                  <a:cubicBezTo>
                    <a:pt x="849" y="376"/>
                    <a:pt x="1089" y="542"/>
                    <a:pt x="1236" y="800"/>
                  </a:cubicBezTo>
                  <a:lnTo>
                    <a:pt x="1605" y="616"/>
                  </a:lnTo>
                  <a:cubicBezTo>
                    <a:pt x="1624" y="616"/>
                    <a:pt x="1660" y="597"/>
                    <a:pt x="1679" y="560"/>
                  </a:cubicBezTo>
                  <a:cubicBezTo>
                    <a:pt x="1716" y="505"/>
                    <a:pt x="1660" y="450"/>
                    <a:pt x="1624" y="394"/>
                  </a:cubicBezTo>
                  <a:cubicBezTo>
                    <a:pt x="1587" y="339"/>
                    <a:pt x="1495" y="247"/>
                    <a:pt x="1439" y="173"/>
                  </a:cubicBezTo>
                  <a:cubicBezTo>
                    <a:pt x="1402" y="118"/>
                    <a:pt x="1347" y="63"/>
                    <a:pt x="1292" y="44"/>
                  </a:cubicBezTo>
                  <a:cubicBezTo>
                    <a:pt x="1251" y="17"/>
                    <a:pt x="1201" y="0"/>
                    <a:pt x="1155"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3347250" y="4133350"/>
              <a:ext cx="18925" cy="37625"/>
            </a:xfrm>
            <a:custGeom>
              <a:rect b="b" l="l" r="r" t="t"/>
              <a:pathLst>
                <a:path extrusionOk="0" h="1505" w="757">
                  <a:moveTo>
                    <a:pt x="369" y="1"/>
                  </a:moveTo>
                  <a:cubicBezTo>
                    <a:pt x="363" y="1"/>
                    <a:pt x="357" y="1"/>
                    <a:pt x="351" y="3"/>
                  </a:cubicBezTo>
                  <a:cubicBezTo>
                    <a:pt x="314" y="22"/>
                    <a:pt x="296" y="40"/>
                    <a:pt x="277" y="59"/>
                  </a:cubicBezTo>
                  <a:lnTo>
                    <a:pt x="1" y="372"/>
                  </a:lnTo>
                  <a:cubicBezTo>
                    <a:pt x="203" y="575"/>
                    <a:pt x="296" y="852"/>
                    <a:pt x="277" y="1128"/>
                  </a:cubicBezTo>
                  <a:cubicBezTo>
                    <a:pt x="264" y="1224"/>
                    <a:pt x="250" y="1504"/>
                    <a:pt x="327" y="1504"/>
                  </a:cubicBezTo>
                  <a:cubicBezTo>
                    <a:pt x="354" y="1504"/>
                    <a:pt x="391" y="1471"/>
                    <a:pt x="443" y="1386"/>
                  </a:cubicBezTo>
                  <a:cubicBezTo>
                    <a:pt x="554" y="1184"/>
                    <a:pt x="664" y="962"/>
                    <a:pt x="720" y="723"/>
                  </a:cubicBezTo>
                  <a:cubicBezTo>
                    <a:pt x="757" y="649"/>
                    <a:pt x="757" y="575"/>
                    <a:pt x="738" y="520"/>
                  </a:cubicBezTo>
                  <a:cubicBezTo>
                    <a:pt x="738" y="446"/>
                    <a:pt x="701" y="391"/>
                    <a:pt x="664" y="354"/>
                  </a:cubicBezTo>
                  <a:lnTo>
                    <a:pt x="499" y="96"/>
                  </a:lnTo>
                  <a:cubicBezTo>
                    <a:pt x="466" y="63"/>
                    <a:pt x="418" y="1"/>
                    <a:pt x="369"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3153175" y="4365650"/>
              <a:ext cx="100050" cy="94375"/>
            </a:xfrm>
            <a:custGeom>
              <a:rect b="b" l="l" r="r" t="t"/>
              <a:pathLst>
                <a:path extrusionOk="0" h="3775" w="4002">
                  <a:moveTo>
                    <a:pt x="3370" y="0"/>
                  </a:moveTo>
                  <a:cubicBezTo>
                    <a:pt x="3206" y="0"/>
                    <a:pt x="3031" y="95"/>
                    <a:pt x="2895" y="190"/>
                  </a:cubicBezTo>
                  <a:cubicBezTo>
                    <a:pt x="2268" y="595"/>
                    <a:pt x="1641" y="983"/>
                    <a:pt x="996" y="1351"/>
                  </a:cubicBezTo>
                  <a:cubicBezTo>
                    <a:pt x="461" y="1628"/>
                    <a:pt x="0" y="1868"/>
                    <a:pt x="19" y="2568"/>
                  </a:cubicBezTo>
                  <a:cubicBezTo>
                    <a:pt x="19" y="2624"/>
                    <a:pt x="37" y="2698"/>
                    <a:pt x="56" y="2771"/>
                  </a:cubicBezTo>
                  <a:cubicBezTo>
                    <a:pt x="74" y="2845"/>
                    <a:pt x="92" y="2937"/>
                    <a:pt x="111" y="3011"/>
                  </a:cubicBezTo>
                  <a:cubicBezTo>
                    <a:pt x="185" y="3269"/>
                    <a:pt x="351" y="3509"/>
                    <a:pt x="572" y="3675"/>
                  </a:cubicBezTo>
                  <a:cubicBezTo>
                    <a:pt x="681" y="3746"/>
                    <a:pt x="791" y="3775"/>
                    <a:pt x="901" y="3775"/>
                  </a:cubicBezTo>
                  <a:cubicBezTo>
                    <a:pt x="1163" y="3775"/>
                    <a:pt x="1421" y="3610"/>
                    <a:pt x="1641" y="3454"/>
                  </a:cubicBezTo>
                  <a:cubicBezTo>
                    <a:pt x="2305" y="2937"/>
                    <a:pt x="3043" y="2495"/>
                    <a:pt x="3596" y="1849"/>
                  </a:cubicBezTo>
                  <a:cubicBezTo>
                    <a:pt x="3725" y="1720"/>
                    <a:pt x="3817" y="1573"/>
                    <a:pt x="3891" y="1388"/>
                  </a:cubicBezTo>
                  <a:cubicBezTo>
                    <a:pt x="4002" y="1038"/>
                    <a:pt x="3947" y="651"/>
                    <a:pt x="3762" y="319"/>
                  </a:cubicBezTo>
                  <a:cubicBezTo>
                    <a:pt x="3725" y="208"/>
                    <a:pt x="3633" y="116"/>
                    <a:pt x="3541" y="42"/>
                  </a:cubicBezTo>
                  <a:cubicBezTo>
                    <a:pt x="3487" y="13"/>
                    <a:pt x="3429" y="0"/>
                    <a:pt x="3370"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6"/>
            <p:cNvSpPr/>
            <p:nvPr/>
          </p:nvSpPr>
          <p:spPr>
            <a:xfrm>
              <a:off x="3168850" y="4538550"/>
              <a:ext cx="45650" cy="33050"/>
            </a:xfrm>
            <a:custGeom>
              <a:rect b="b" l="l" r="r" t="t"/>
              <a:pathLst>
                <a:path extrusionOk="0" h="1322" w="1826">
                  <a:moveTo>
                    <a:pt x="1313" y="1"/>
                  </a:moveTo>
                  <a:cubicBezTo>
                    <a:pt x="1267" y="1"/>
                    <a:pt x="1216" y="8"/>
                    <a:pt x="1162" y="23"/>
                  </a:cubicBezTo>
                  <a:cubicBezTo>
                    <a:pt x="812" y="152"/>
                    <a:pt x="517" y="373"/>
                    <a:pt x="314" y="668"/>
                  </a:cubicBezTo>
                  <a:cubicBezTo>
                    <a:pt x="240" y="760"/>
                    <a:pt x="166" y="834"/>
                    <a:pt x="111" y="908"/>
                  </a:cubicBezTo>
                  <a:cubicBezTo>
                    <a:pt x="37" y="963"/>
                    <a:pt x="0" y="1074"/>
                    <a:pt x="19" y="1166"/>
                  </a:cubicBezTo>
                  <a:cubicBezTo>
                    <a:pt x="74" y="1277"/>
                    <a:pt x="203" y="1314"/>
                    <a:pt x="332" y="1314"/>
                  </a:cubicBezTo>
                  <a:cubicBezTo>
                    <a:pt x="443" y="1314"/>
                    <a:pt x="545" y="1322"/>
                    <a:pt x="650" y="1322"/>
                  </a:cubicBezTo>
                  <a:cubicBezTo>
                    <a:pt x="703" y="1322"/>
                    <a:pt x="756" y="1320"/>
                    <a:pt x="812" y="1314"/>
                  </a:cubicBezTo>
                  <a:cubicBezTo>
                    <a:pt x="1144" y="1314"/>
                    <a:pt x="1531" y="1240"/>
                    <a:pt x="1660" y="945"/>
                  </a:cubicBezTo>
                  <a:cubicBezTo>
                    <a:pt x="1826" y="547"/>
                    <a:pt x="1723" y="1"/>
                    <a:pt x="1313"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6"/>
            <p:cNvSpPr/>
            <p:nvPr/>
          </p:nvSpPr>
          <p:spPr>
            <a:xfrm>
              <a:off x="3181300" y="4578325"/>
              <a:ext cx="45250" cy="33400"/>
            </a:xfrm>
            <a:custGeom>
              <a:rect b="b" l="l" r="r" t="t"/>
              <a:pathLst>
                <a:path extrusionOk="0" h="1336" w="1810">
                  <a:moveTo>
                    <a:pt x="1283" y="0"/>
                  </a:moveTo>
                  <a:cubicBezTo>
                    <a:pt x="1240" y="0"/>
                    <a:pt x="1194" y="6"/>
                    <a:pt x="1143" y="18"/>
                  </a:cubicBezTo>
                  <a:cubicBezTo>
                    <a:pt x="812" y="165"/>
                    <a:pt x="516" y="386"/>
                    <a:pt x="295" y="663"/>
                  </a:cubicBezTo>
                  <a:cubicBezTo>
                    <a:pt x="221" y="755"/>
                    <a:pt x="148" y="829"/>
                    <a:pt x="92" y="903"/>
                  </a:cubicBezTo>
                  <a:cubicBezTo>
                    <a:pt x="19" y="977"/>
                    <a:pt x="0" y="1069"/>
                    <a:pt x="19" y="1161"/>
                  </a:cubicBezTo>
                  <a:cubicBezTo>
                    <a:pt x="55" y="1290"/>
                    <a:pt x="203" y="1308"/>
                    <a:pt x="314" y="1327"/>
                  </a:cubicBezTo>
                  <a:cubicBezTo>
                    <a:pt x="424" y="1327"/>
                    <a:pt x="535" y="1335"/>
                    <a:pt x="640" y="1335"/>
                  </a:cubicBezTo>
                  <a:cubicBezTo>
                    <a:pt x="693" y="1335"/>
                    <a:pt x="744" y="1333"/>
                    <a:pt x="793" y="1327"/>
                  </a:cubicBezTo>
                  <a:cubicBezTo>
                    <a:pt x="1125" y="1327"/>
                    <a:pt x="1512" y="1253"/>
                    <a:pt x="1641" y="940"/>
                  </a:cubicBezTo>
                  <a:cubicBezTo>
                    <a:pt x="1809" y="554"/>
                    <a:pt x="1717" y="0"/>
                    <a:pt x="1283"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6"/>
            <p:cNvSpPr/>
            <p:nvPr/>
          </p:nvSpPr>
          <p:spPr>
            <a:xfrm>
              <a:off x="3150400" y="4284800"/>
              <a:ext cx="91775" cy="379900"/>
            </a:xfrm>
            <a:custGeom>
              <a:rect b="b" l="l" r="r" t="t"/>
              <a:pathLst>
                <a:path extrusionOk="0" h="15196" w="3671">
                  <a:moveTo>
                    <a:pt x="3121" y="0"/>
                  </a:moveTo>
                  <a:cubicBezTo>
                    <a:pt x="3046" y="0"/>
                    <a:pt x="2966" y="52"/>
                    <a:pt x="2914" y="104"/>
                  </a:cubicBezTo>
                  <a:cubicBezTo>
                    <a:pt x="2177" y="713"/>
                    <a:pt x="1531" y="1432"/>
                    <a:pt x="701" y="1930"/>
                  </a:cubicBezTo>
                  <a:cubicBezTo>
                    <a:pt x="646" y="1967"/>
                    <a:pt x="591" y="2004"/>
                    <a:pt x="535" y="2041"/>
                  </a:cubicBezTo>
                  <a:cubicBezTo>
                    <a:pt x="462" y="2078"/>
                    <a:pt x="406" y="2133"/>
                    <a:pt x="351" y="2188"/>
                  </a:cubicBezTo>
                  <a:cubicBezTo>
                    <a:pt x="1" y="2539"/>
                    <a:pt x="314" y="3405"/>
                    <a:pt x="388" y="3848"/>
                  </a:cubicBezTo>
                  <a:cubicBezTo>
                    <a:pt x="757" y="5876"/>
                    <a:pt x="1107" y="7923"/>
                    <a:pt x="1531" y="9952"/>
                  </a:cubicBezTo>
                  <a:cubicBezTo>
                    <a:pt x="1675" y="10600"/>
                    <a:pt x="2542" y="15196"/>
                    <a:pt x="3304" y="15196"/>
                  </a:cubicBezTo>
                  <a:cubicBezTo>
                    <a:pt x="3322" y="15196"/>
                    <a:pt x="3339" y="15193"/>
                    <a:pt x="3357" y="15189"/>
                  </a:cubicBezTo>
                  <a:cubicBezTo>
                    <a:pt x="3615" y="15133"/>
                    <a:pt x="3670" y="14801"/>
                    <a:pt x="3670" y="14525"/>
                  </a:cubicBezTo>
                  <a:cubicBezTo>
                    <a:pt x="3652" y="10671"/>
                    <a:pt x="3338" y="6817"/>
                    <a:pt x="3338" y="2963"/>
                  </a:cubicBezTo>
                  <a:cubicBezTo>
                    <a:pt x="3338" y="2041"/>
                    <a:pt x="3338" y="1137"/>
                    <a:pt x="3265" y="197"/>
                  </a:cubicBezTo>
                  <a:cubicBezTo>
                    <a:pt x="3265" y="141"/>
                    <a:pt x="3246" y="68"/>
                    <a:pt x="3209" y="31"/>
                  </a:cubicBezTo>
                  <a:cubicBezTo>
                    <a:pt x="3182" y="9"/>
                    <a:pt x="3152"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6"/>
            <p:cNvSpPr/>
            <p:nvPr/>
          </p:nvSpPr>
          <p:spPr>
            <a:xfrm>
              <a:off x="3228325" y="4259975"/>
              <a:ext cx="17000" cy="23150"/>
            </a:xfrm>
            <a:custGeom>
              <a:rect b="b" l="l" r="r" t="t"/>
              <a:pathLst>
                <a:path extrusionOk="0" h="926" w="680">
                  <a:moveTo>
                    <a:pt x="437" y="1"/>
                  </a:moveTo>
                  <a:cubicBezTo>
                    <a:pt x="416" y="1"/>
                    <a:pt x="394" y="4"/>
                    <a:pt x="369" y="9"/>
                  </a:cubicBezTo>
                  <a:cubicBezTo>
                    <a:pt x="0" y="83"/>
                    <a:pt x="74" y="397"/>
                    <a:pt x="129" y="673"/>
                  </a:cubicBezTo>
                  <a:cubicBezTo>
                    <a:pt x="148" y="747"/>
                    <a:pt x="184" y="839"/>
                    <a:pt x="240" y="895"/>
                  </a:cubicBezTo>
                  <a:cubicBezTo>
                    <a:pt x="281" y="915"/>
                    <a:pt x="323" y="926"/>
                    <a:pt x="362" y="926"/>
                  </a:cubicBezTo>
                  <a:cubicBezTo>
                    <a:pt x="428" y="926"/>
                    <a:pt x="489" y="897"/>
                    <a:pt x="535" y="839"/>
                  </a:cubicBezTo>
                  <a:cubicBezTo>
                    <a:pt x="609" y="747"/>
                    <a:pt x="645" y="655"/>
                    <a:pt x="645" y="544"/>
                  </a:cubicBezTo>
                  <a:cubicBezTo>
                    <a:pt x="662" y="374"/>
                    <a:pt x="679" y="1"/>
                    <a:pt x="437"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6"/>
            <p:cNvSpPr/>
            <p:nvPr/>
          </p:nvSpPr>
          <p:spPr>
            <a:xfrm>
              <a:off x="3210325" y="4276125"/>
              <a:ext cx="16550" cy="23150"/>
            </a:xfrm>
            <a:custGeom>
              <a:rect b="b" l="l" r="r" t="t"/>
              <a:pathLst>
                <a:path extrusionOk="0" h="926" w="662">
                  <a:moveTo>
                    <a:pt x="434" y="0"/>
                  </a:moveTo>
                  <a:cubicBezTo>
                    <a:pt x="414" y="0"/>
                    <a:pt x="393" y="3"/>
                    <a:pt x="370" y="9"/>
                  </a:cubicBezTo>
                  <a:cubicBezTo>
                    <a:pt x="1" y="83"/>
                    <a:pt x="56" y="396"/>
                    <a:pt x="130" y="673"/>
                  </a:cubicBezTo>
                  <a:cubicBezTo>
                    <a:pt x="148" y="746"/>
                    <a:pt x="185" y="839"/>
                    <a:pt x="259" y="894"/>
                  </a:cubicBezTo>
                  <a:cubicBezTo>
                    <a:pt x="294" y="915"/>
                    <a:pt x="333" y="925"/>
                    <a:pt x="372" y="925"/>
                  </a:cubicBezTo>
                  <a:cubicBezTo>
                    <a:pt x="438" y="925"/>
                    <a:pt x="501" y="896"/>
                    <a:pt x="536" y="839"/>
                  </a:cubicBezTo>
                  <a:cubicBezTo>
                    <a:pt x="609" y="746"/>
                    <a:pt x="628" y="654"/>
                    <a:pt x="646" y="544"/>
                  </a:cubicBezTo>
                  <a:cubicBezTo>
                    <a:pt x="646" y="374"/>
                    <a:pt x="662" y="0"/>
                    <a:pt x="434"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6"/>
            <p:cNvSpPr/>
            <p:nvPr/>
          </p:nvSpPr>
          <p:spPr>
            <a:xfrm>
              <a:off x="3191900" y="4291875"/>
              <a:ext cx="17025" cy="23425"/>
            </a:xfrm>
            <a:custGeom>
              <a:rect b="b" l="l" r="r" t="t"/>
              <a:pathLst>
                <a:path extrusionOk="0" h="937" w="681">
                  <a:moveTo>
                    <a:pt x="422" y="1"/>
                  </a:moveTo>
                  <a:cubicBezTo>
                    <a:pt x="406" y="1"/>
                    <a:pt x="388" y="2"/>
                    <a:pt x="369" y="6"/>
                  </a:cubicBezTo>
                  <a:cubicBezTo>
                    <a:pt x="0" y="98"/>
                    <a:pt x="74" y="393"/>
                    <a:pt x="129" y="670"/>
                  </a:cubicBezTo>
                  <a:cubicBezTo>
                    <a:pt x="148" y="762"/>
                    <a:pt x="185" y="854"/>
                    <a:pt x="258" y="909"/>
                  </a:cubicBezTo>
                  <a:cubicBezTo>
                    <a:pt x="289" y="928"/>
                    <a:pt x="322" y="936"/>
                    <a:pt x="355" y="936"/>
                  </a:cubicBezTo>
                  <a:cubicBezTo>
                    <a:pt x="420" y="936"/>
                    <a:pt x="486" y="903"/>
                    <a:pt x="535" y="854"/>
                  </a:cubicBezTo>
                  <a:cubicBezTo>
                    <a:pt x="609" y="762"/>
                    <a:pt x="646" y="670"/>
                    <a:pt x="646" y="559"/>
                  </a:cubicBezTo>
                  <a:cubicBezTo>
                    <a:pt x="663" y="386"/>
                    <a:pt x="680" y="1"/>
                    <a:pt x="42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3173450" y="4308025"/>
              <a:ext cx="17025" cy="23400"/>
            </a:xfrm>
            <a:custGeom>
              <a:rect b="b" l="l" r="r" t="t"/>
              <a:pathLst>
                <a:path extrusionOk="0" h="936" w="681">
                  <a:moveTo>
                    <a:pt x="423" y="0"/>
                  </a:moveTo>
                  <a:cubicBezTo>
                    <a:pt x="406" y="0"/>
                    <a:pt x="388" y="2"/>
                    <a:pt x="369" y="5"/>
                  </a:cubicBezTo>
                  <a:cubicBezTo>
                    <a:pt x="1" y="79"/>
                    <a:pt x="74" y="392"/>
                    <a:pt x="130" y="669"/>
                  </a:cubicBezTo>
                  <a:cubicBezTo>
                    <a:pt x="148" y="761"/>
                    <a:pt x="185" y="854"/>
                    <a:pt x="259" y="909"/>
                  </a:cubicBezTo>
                  <a:cubicBezTo>
                    <a:pt x="290" y="927"/>
                    <a:pt x="322" y="935"/>
                    <a:pt x="355" y="935"/>
                  </a:cubicBezTo>
                  <a:cubicBezTo>
                    <a:pt x="421" y="935"/>
                    <a:pt x="486" y="903"/>
                    <a:pt x="535" y="854"/>
                  </a:cubicBezTo>
                  <a:cubicBezTo>
                    <a:pt x="609" y="761"/>
                    <a:pt x="646" y="651"/>
                    <a:pt x="646" y="558"/>
                  </a:cubicBezTo>
                  <a:cubicBezTo>
                    <a:pt x="663" y="385"/>
                    <a:pt x="681" y="0"/>
                    <a:pt x="423"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p:nvPr/>
          </p:nvSpPr>
          <p:spPr>
            <a:xfrm>
              <a:off x="3155475" y="4324150"/>
              <a:ext cx="17025" cy="23400"/>
            </a:xfrm>
            <a:custGeom>
              <a:rect b="b" l="l" r="r" t="t"/>
              <a:pathLst>
                <a:path extrusionOk="0" h="936" w="681">
                  <a:moveTo>
                    <a:pt x="423" y="1"/>
                  </a:moveTo>
                  <a:cubicBezTo>
                    <a:pt x="406" y="1"/>
                    <a:pt x="388" y="2"/>
                    <a:pt x="369" y="6"/>
                  </a:cubicBezTo>
                  <a:cubicBezTo>
                    <a:pt x="0" y="79"/>
                    <a:pt x="74" y="393"/>
                    <a:pt x="130" y="670"/>
                  </a:cubicBezTo>
                  <a:cubicBezTo>
                    <a:pt x="148" y="762"/>
                    <a:pt x="185" y="854"/>
                    <a:pt x="259" y="909"/>
                  </a:cubicBezTo>
                  <a:cubicBezTo>
                    <a:pt x="289" y="928"/>
                    <a:pt x="324" y="936"/>
                    <a:pt x="359" y="936"/>
                  </a:cubicBezTo>
                  <a:cubicBezTo>
                    <a:pt x="429" y="936"/>
                    <a:pt x="498" y="903"/>
                    <a:pt x="535" y="854"/>
                  </a:cubicBezTo>
                  <a:cubicBezTo>
                    <a:pt x="609" y="762"/>
                    <a:pt x="646" y="651"/>
                    <a:pt x="646" y="559"/>
                  </a:cubicBezTo>
                  <a:cubicBezTo>
                    <a:pt x="663" y="386"/>
                    <a:pt x="681" y="1"/>
                    <a:pt x="423"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6"/>
            <p:cNvSpPr/>
            <p:nvPr/>
          </p:nvSpPr>
          <p:spPr>
            <a:xfrm>
              <a:off x="3137500" y="4340275"/>
              <a:ext cx="17025" cy="23425"/>
            </a:xfrm>
            <a:custGeom>
              <a:rect b="b" l="l" r="r" t="t"/>
              <a:pathLst>
                <a:path extrusionOk="0" h="937" w="681">
                  <a:moveTo>
                    <a:pt x="424" y="1"/>
                  </a:moveTo>
                  <a:cubicBezTo>
                    <a:pt x="407" y="1"/>
                    <a:pt x="389" y="3"/>
                    <a:pt x="369" y="6"/>
                  </a:cubicBezTo>
                  <a:cubicBezTo>
                    <a:pt x="0" y="80"/>
                    <a:pt x="74" y="393"/>
                    <a:pt x="129" y="670"/>
                  </a:cubicBezTo>
                  <a:cubicBezTo>
                    <a:pt x="129" y="762"/>
                    <a:pt x="166" y="836"/>
                    <a:pt x="240" y="910"/>
                  </a:cubicBezTo>
                  <a:cubicBezTo>
                    <a:pt x="271" y="928"/>
                    <a:pt x="306" y="936"/>
                    <a:pt x="341" y="936"/>
                  </a:cubicBezTo>
                  <a:cubicBezTo>
                    <a:pt x="412" y="936"/>
                    <a:pt x="486" y="903"/>
                    <a:pt x="535" y="854"/>
                  </a:cubicBezTo>
                  <a:cubicBezTo>
                    <a:pt x="590" y="762"/>
                    <a:pt x="627" y="651"/>
                    <a:pt x="646" y="541"/>
                  </a:cubicBezTo>
                  <a:cubicBezTo>
                    <a:pt x="663" y="368"/>
                    <a:pt x="680" y="1"/>
                    <a:pt x="424"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6"/>
            <p:cNvSpPr/>
            <p:nvPr/>
          </p:nvSpPr>
          <p:spPr>
            <a:xfrm>
              <a:off x="3119050" y="4356325"/>
              <a:ext cx="17025" cy="23150"/>
            </a:xfrm>
            <a:custGeom>
              <a:rect b="b" l="l" r="r" t="t"/>
              <a:pathLst>
                <a:path extrusionOk="0" h="926" w="681">
                  <a:moveTo>
                    <a:pt x="452" y="1"/>
                  </a:moveTo>
                  <a:cubicBezTo>
                    <a:pt x="432" y="1"/>
                    <a:pt x="411" y="4"/>
                    <a:pt x="388" y="9"/>
                  </a:cubicBezTo>
                  <a:cubicBezTo>
                    <a:pt x="1" y="83"/>
                    <a:pt x="74" y="397"/>
                    <a:pt x="130" y="673"/>
                  </a:cubicBezTo>
                  <a:cubicBezTo>
                    <a:pt x="148" y="766"/>
                    <a:pt x="185" y="839"/>
                    <a:pt x="259" y="895"/>
                  </a:cubicBezTo>
                  <a:cubicBezTo>
                    <a:pt x="293" y="915"/>
                    <a:pt x="333" y="926"/>
                    <a:pt x="372" y="926"/>
                  </a:cubicBezTo>
                  <a:cubicBezTo>
                    <a:pt x="438" y="926"/>
                    <a:pt x="501" y="897"/>
                    <a:pt x="535" y="839"/>
                  </a:cubicBezTo>
                  <a:cubicBezTo>
                    <a:pt x="609" y="766"/>
                    <a:pt x="646" y="655"/>
                    <a:pt x="646" y="544"/>
                  </a:cubicBezTo>
                  <a:cubicBezTo>
                    <a:pt x="663" y="374"/>
                    <a:pt x="680" y="1"/>
                    <a:pt x="45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6"/>
            <p:cNvSpPr/>
            <p:nvPr/>
          </p:nvSpPr>
          <p:spPr>
            <a:xfrm>
              <a:off x="3098775" y="4367950"/>
              <a:ext cx="16975" cy="23400"/>
            </a:xfrm>
            <a:custGeom>
              <a:rect b="b" l="l" r="r" t="t"/>
              <a:pathLst>
                <a:path extrusionOk="0" h="936" w="679">
                  <a:moveTo>
                    <a:pt x="422" y="1"/>
                  </a:moveTo>
                  <a:cubicBezTo>
                    <a:pt x="406" y="1"/>
                    <a:pt x="388" y="2"/>
                    <a:pt x="369" y="5"/>
                  </a:cubicBezTo>
                  <a:cubicBezTo>
                    <a:pt x="0" y="98"/>
                    <a:pt x="74" y="393"/>
                    <a:pt x="129" y="669"/>
                  </a:cubicBezTo>
                  <a:cubicBezTo>
                    <a:pt x="129" y="762"/>
                    <a:pt x="166" y="854"/>
                    <a:pt x="240" y="909"/>
                  </a:cubicBezTo>
                  <a:cubicBezTo>
                    <a:pt x="271" y="927"/>
                    <a:pt x="306" y="936"/>
                    <a:pt x="341" y="936"/>
                  </a:cubicBezTo>
                  <a:cubicBezTo>
                    <a:pt x="412" y="936"/>
                    <a:pt x="486" y="903"/>
                    <a:pt x="535" y="854"/>
                  </a:cubicBezTo>
                  <a:cubicBezTo>
                    <a:pt x="590" y="762"/>
                    <a:pt x="627" y="651"/>
                    <a:pt x="646" y="559"/>
                  </a:cubicBezTo>
                  <a:cubicBezTo>
                    <a:pt x="646" y="385"/>
                    <a:pt x="678" y="1"/>
                    <a:pt x="42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6"/>
            <p:cNvSpPr/>
            <p:nvPr/>
          </p:nvSpPr>
          <p:spPr>
            <a:xfrm>
              <a:off x="3246300" y="4243025"/>
              <a:ext cx="17025" cy="23400"/>
            </a:xfrm>
            <a:custGeom>
              <a:rect b="b" l="l" r="r" t="t"/>
              <a:pathLst>
                <a:path extrusionOk="0" h="936" w="681">
                  <a:moveTo>
                    <a:pt x="422" y="0"/>
                  </a:moveTo>
                  <a:cubicBezTo>
                    <a:pt x="406" y="0"/>
                    <a:pt x="388" y="2"/>
                    <a:pt x="369" y="5"/>
                  </a:cubicBezTo>
                  <a:cubicBezTo>
                    <a:pt x="0" y="97"/>
                    <a:pt x="74" y="392"/>
                    <a:pt x="129" y="669"/>
                  </a:cubicBezTo>
                  <a:cubicBezTo>
                    <a:pt x="148" y="761"/>
                    <a:pt x="185" y="853"/>
                    <a:pt x="258" y="909"/>
                  </a:cubicBezTo>
                  <a:cubicBezTo>
                    <a:pt x="289" y="927"/>
                    <a:pt x="322" y="935"/>
                    <a:pt x="355" y="935"/>
                  </a:cubicBezTo>
                  <a:cubicBezTo>
                    <a:pt x="420" y="935"/>
                    <a:pt x="486" y="903"/>
                    <a:pt x="535" y="853"/>
                  </a:cubicBezTo>
                  <a:cubicBezTo>
                    <a:pt x="609" y="761"/>
                    <a:pt x="646" y="651"/>
                    <a:pt x="646" y="558"/>
                  </a:cubicBezTo>
                  <a:cubicBezTo>
                    <a:pt x="663" y="385"/>
                    <a:pt x="680" y="0"/>
                    <a:pt x="422"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6"/>
            <p:cNvSpPr/>
            <p:nvPr/>
          </p:nvSpPr>
          <p:spPr>
            <a:xfrm>
              <a:off x="3264275" y="4226325"/>
              <a:ext cx="17000" cy="23150"/>
            </a:xfrm>
            <a:custGeom>
              <a:rect b="b" l="l" r="r" t="t"/>
              <a:pathLst>
                <a:path extrusionOk="0" h="926" w="680">
                  <a:moveTo>
                    <a:pt x="437" y="1"/>
                  </a:moveTo>
                  <a:cubicBezTo>
                    <a:pt x="416" y="1"/>
                    <a:pt x="394" y="4"/>
                    <a:pt x="369" y="9"/>
                  </a:cubicBezTo>
                  <a:cubicBezTo>
                    <a:pt x="0" y="83"/>
                    <a:pt x="74" y="397"/>
                    <a:pt x="129" y="673"/>
                  </a:cubicBezTo>
                  <a:cubicBezTo>
                    <a:pt x="148" y="765"/>
                    <a:pt x="185" y="839"/>
                    <a:pt x="259" y="894"/>
                  </a:cubicBezTo>
                  <a:cubicBezTo>
                    <a:pt x="293" y="915"/>
                    <a:pt x="330" y="926"/>
                    <a:pt x="367" y="926"/>
                  </a:cubicBezTo>
                  <a:cubicBezTo>
                    <a:pt x="429" y="926"/>
                    <a:pt x="489" y="897"/>
                    <a:pt x="535" y="839"/>
                  </a:cubicBezTo>
                  <a:cubicBezTo>
                    <a:pt x="609" y="747"/>
                    <a:pt x="646" y="655"/>
                    <a:pt x="646" y="544"/>
                  </a:cubicBezTo>
                  <a:cubicBezTo>
                    <a:pt x="663" y="374"/>
                    <a:pt x="680" y="1"/>
                    <a:pt x="437"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6"/>
            <p:cNvSpPr/>
            <p:nvPr/>
          </p:nvSpPr>
          <p:spPr>
            <a:xfrm>
              <a:off x="3282250" y="4209725"/>
              <a:ext cx="17000" cy="23150"/>
            </a:xfrm>
            <a:custGeom>
              <a:rect b="b" l="l" r="r" t="t"/>
              <a:pathLst>
                <a:path extrusionOk="0" h="926" w="680">
                  <a:moveTo>
                    <a:pt x="452" y="1"/>
                  </a:moveTo>
                  <a:cubicBezTo>
                    <a:pt x="432" y="1"/>
                    <a:pt x="411" y="4"/>
                    <a:pt x="388" y="9"/>
                  </a:cubicBezTo>
                  <a:cubicBezTo>
                    <a:pt x="1" y="83"/>
                    <a:pt x="74" y="397"/>
                    <a:pt x="130" y="673"/>
                  </a:cubicBezTo>
                  <a:cubicBezTo>
                    <a:pt x="148" y="766"/>
                    <a:pt x="185" y="839"/>
                    <a:pt x="259" y="895"/>
                  </a:cubicBezTo>
                  <a:cubicBezTo>
                    <a:pt x="293" y="915"/>
                    <a:pt x="333" y="926"/>
                    <a:pt x="372" y="926"/>
                  </a:cubicBezTo>
                  <a:cubicBezTo>
                    <a:pt x="437" y="926"/>
                    <a:pt x="501" y="897"/>
                    <a:pt x="535" y="839"/>
                  </a:cubicBezTo>
                  <a:cubicBezTo>
                    <a:pt x="609" y="766"/>
                    <a:pt x="646" y="655"/>
                    <a:pt x="646" y="544"/>
                  </a:cubicBezTo>
                  <a:cubicBezTo>
                    <a:pt x="663" y="374"/>
                    <a:pt x="680" y="1"/>
                    <a:pt x="45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6"/>
            <p:cNvSpPr/>
            <p:nvPr/>
          </p:nvSpPr>
          <p:spPr>
            <a:xfrm>
              <a:off x="3300225" y="4193150"/>
              <a:ext cx="17025" cy="23125"/>
            </a:xfrm>
            <a:custGeom>
              <a:rect b="b" l="l" r="r" t="t"/>
              <a:pathLst>
                <a:path extrusionOk="0" h="925" w="681">
                  <a:moveTo>
                    <a:pt x="438" y="0"/>
                  </a:moveTo>
                  <a:cubicBezTo>
                    <a:pt x="417" y="0"/>
                    <a:pt x="394" y="3"/>
                    <a:pt x="370" y="9"/>
                  </a:cubicBezTo>
                  <a:cubicBezTo>
                    <a:pt x="1" y="82"/>
                    <a:pt x="74" y="396"/>
                    <a:pt x="130" y="672"/>
                  </a:cubicBezTo>
                  <a:cubicBezTo>
                    <a:pt x="148" y="746"/>
                    <a:pt x="185" y="838"/>
                    <a:pt x="259" y="894"/>
                  </a:cubicBezTo>
                  <a:cubicBezTo>
                    <a:pt x="293" y="915"/>
                    <a:pt x="333" y="925"/>
                    <a:pt x="372" y="925"/>
                  </a:cubicBezTo>
                  <a:cubicBezTo>
                    <a:pt x="438" y="925"/>
                    <a:pt x="501" y="896"/>
                    <a:pt x="535" y="838"/>
                  </a:cubicBezTo>
                  <a:cubicBezTo>
                    <a:pt x="609" y="746"/>
                    <a:pt x="646" y="654"/>
                    <a:pt x="646" y="543"/>
                  </a:cubicBezTo>
                  <a:cubicBezTo>
                    <a:pt x="663" y="374"/>
                    <a:pt x="680" y="0"/>
                    <a:pt x="438"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6"/>
            <p:cNvSpPr/>
            <p:nvPr/>
          </p:nvSpPr>
          <p:spPr>
            <a:xfrm>
              <a:off x="2788775" y="4445325"/>
              <a:ext cx="102575" cy="70875"/>
            </a:xfrm>
            <a:custGeom>
              <a:rect b="b" l="l" r="r" t="t"/>
              <a:pathLst>
                <a:path extrusionOk="0" h="2835" w="4103">
                  <a:moveTo>
                    <a:pt x="633" y="0"/>
                  </a:moveTo>
                  <a:cubicBezTo>
                    <a:pt x="319" y="0"/>
                    <a:pt x="1" y="94"/>
                    <a:pt x="82" y="488"/>
                  </a:cubicBezTo>
                  <a:cubicBezTo>
                    <a:pt x="101" y="599"/>
                    <a:pt x="156" y="709"/>
                    <a:pt x="230" y="801"/>
                  </a:cubicBezTo>
                  <a:cubicBezTo>
                    <a:pt x="543" y="1225"/>
                    <a:pt x="912" y="1594"/>
                    <a:pt x="1226" y="2018"/>
                  </a:cubicBezTo>
                  <a:cubicBezTo>
                    <a:pt x="1373" y="2258"/>
                    <a:pt x="1557" y="2498"/>
                    <a:pt x="1760" y="2701"/>
                  </a:cubicBezTo>
                  <a:cubicBezTo>
                    <a:pt x="1884" y="2793"/>
                    <a:pt x="2020" y="2834"/>
                    <a:pt x="2170" y="2834"/>
                  </a:cubicBezTo>
                  <a:cubicBezTo>
                    <a:pt x="2199" y="2834"/>
                    <a:pt x="2228" y="2833"/>
                    <a:pt x="2258" y="2830"/>
                  </a:cubicBezTo>
                  <a:cubicBezTo>
                    <a:pt x="3143" y="2774"/>
                    <a:pt x="3807" y="1908"/>
                    <a:pt x="4084" y="1133"/>
                  </a:cubicBezTo>
                  <a:cubicBezTo>
                    <a:pt x="4102" y="1078"/>
                    <a:pt x="4102" y="1023"/>
                    <a:pt x="4102" y="967"/>
                  </a:cubicBezTo>
                  <a:cubicBezTo>
                    <a:pt x="4084" y="857"/>
                    <a:pt x="3955" y="801"/>
                    <a:pt x="3863" y="746"/>
                  </a:cubicBezTo>
                  <a:cubicBezTo>
                    <a:pt x="2922" y="396"/>
                    <a:pt x="1945" y="156"/>
                    <a:pt x="949" y="27"/>
                  </a:cubicBezTo>
                  <a:cubicBezTo>
                    <a:pt x="857" y="12"/>
                    <a:pt x="745" y="0"/>
                    <a:pt x="633"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6"/>
            <p:cNvSpPr/>
            <p:nvPr/>
          </p:nvSpPr>
          <p:spPr>
            <a:xfrm>
              <a:off x="2860425" y="4516400"/>
              <a:ext cx="29075" cy="53850"/>
            </a:xfrm>
            <a:custGeom>
              <a:rect b="b" l="l" r="r" t="t"/>
              <a:pathLst>
                <a:path extrusionOk="0" h="2154" w="1163">
                  <a:moveTo>
                    <a:pt x="941" y="1"/>
                  </a:moveTo>
                  <a:cubicBezTo>
                    <a:pt x="895" y="1"/>
                    <a:pt x="849" y="14"/>
                    <a:pt x="812" y="42"/>
                  </a:cubicBezTo>
                  <a:cubicBezTo>
                    <a:pt x="628" y="79"/>
                    <a:pt x="462" y="153"/>
                    <a:pt x="314" y="245"/>
                  </a:cubicBezTo>
                  <a:cubicBezTo>
                    <a:pt x="259" y="263"/>
                    <a:pt x="204" y="300"/>
                    <a:pt x="148" y="319"/>
                  </a:cubicBezTo>
                  <a:cubicBezTo>
                    <a:pt x="93" y="337"/>
                    <a:pt x="56" y="374"/>
                    <a:pt x="38" y="429"/>
                  </a:cubicBezTo>
                  <a:cubicBezTo>
                    <a:pt x="1" y="466"/>
                    <a:pt x="1" y="503"/>
                    <a:pt x="1" y="540"/>
                  </a:cubicBezTo>
                  <a:cubicBezTo>
                    <a:pt x="1" y="983"/>
                    <a:pt x="93" y="1425"/>
                    <a:pt x="277" y="1831"/>
                  </a:cubicBezTo>
                  <a:cubicBezTo>
                    <a:pt x="323" y="1967"/>
                    <a:pt x="418" y="2154"/>
                    <a:pt x="554" y="2154"/>
                  </a:cubicBezTo>
                  <a:cubicBezTo>
                    <a:pt x="583" y="2154"/>
                    <a:pt x="614" y="2145"/>
                    <a:pt x="646" y="2126"/>
                  </a:cubicBezTo>
                  <a:cubicBezTo>
                    <a:pt x="812" y="2052"/>
                    <a:pt x="886" y="1757"/>
                    <a:pt x="941" y="1610"/>
                  </a:cubicBezTo>
                  <a:cubicBezTo>
                    <a:pt x="1052" y="1185"/>
                    <a:pt x="1126" y="761"/>
                    <a:pt x="1162" y="319"/>
                  </a:cubicBezTo>
                  <a:cubicBezTo>
                    <a:pt x="1162" y="208"/>
                    <a:pt x="1162" y="79"/>
                    <a:pt x="1070" y="42"/>
                  </a:cubicBezTo>
                  <a:cubicBezTo>
                    <a:pt x="1033" y="14"/>
                    <a:pt x="987" y="1"/>
                    <a:pt x="941"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6"/>
            <p:cNvSpPr/>
            <p:nvPr/>
          </p:nvSpPr>
          <p:spPr>
            <a:xfrm>
              <a:off x="1423925" y="2278575"/>
              <a:ext cx="117125" cy="69150"/>
            </a:xfrm>
            <a:custGeom>
              <a:rect b="b" l="l" r="r" t="t"/>
              <a:pathLst>
                <a:path extrusionOk="0" h="2766" w="4685">
                  <a:moveTo>
                    <a:pt x="1202" y="0"/>
                  </a:moveTo>
                  <a:cubicBezTo>
                    <a:pt x="1112" y="0"/>
                    <a:pt x="1024" y="10"/>
                    <a:pt x="941" y="28"/>
                  </a:cubicBezTo>
                  <a:cubicBezTo>
                    <a:pt x="573" y="139"/>
                    <a:pt x="278" y="397"/>
                    <a:pt x="112" y="729"/>
                  </a:cubicBezTo>
                  <a:cubicBezTo>
                    <a:pt x="38" y="839"/>
                    <a:pt x="1" y="950"/>
                    <a:pt x="1" y="1079"/>
                  </a:cubicBezTo>
                  <a:cubicBezTo>
                    <a:pt x="19" y="1300"/>
                    <a:pt x="259" y="1429"/>
                    <a:pt x="480" y="1522"/>
                  </a:cubicBezTo>
                  <a:cubicBezTo>
                    <a:pt x="1163" y="1798"/>
                    <a:pt x="1845" y="2112"/>
                    <a:pt x="2509" y="2444"/>
                  </a:cubicBezTo>
                  <a:cubicBezTo>
                    <a:pt x="2842" y="2605"/>
                    <a:pt x="3147" y="2766"/>
                    <a:pt x="3463" y="2766"/>
                  </a:cubicBezTo>
                  <a:cubicBezTo>
                    <a:pt x="3654" y="2766"/>
                    <a:pt x="3850" y="2707"/>
                    <a:pt x="4058" y="2554"/>
                  </a:cubicBezTo>
                  <a:cubicBezTo>
                    <a:pt x="4113" y="2517"/>
                    <a:pt x="4168" y="2481"/>
                    <a:pt x="4224" y="2425"/>
                  </a:cubicBezTo>
                  <a:cubicBezTo>
                    <a:pt x="4279" y="2370"/>
                    <a:pt x="4334" y="2315"/>
                    <a:pt x="4390" y="2259"/>
                  </a:cubicBezTo>
                  <a:cubicBezTo>
                    <a:pt x="4574" y="2038"/>
                    <a:pt x="4666" y="1780"/>
                    <a:pt x="4685" y="1503"/>
                  </a:cubicBezTo>
                  <a:cubicBezTo>
                    <a:pt x="4685" y="1042"/>
                    <a:pt x="4261" y="876"/>
                    <a:pt x="3892" y="747"/>
                  </a:cubicBezTo>
                  <a:cubicBezTo>
                    <a:pt x="3099" y="489"/>
                    <a:pt x="2324" y="120"/>
                    <a:pt x="1476" y="28"/>
                  </a:cubicBezTo>
                  <a:cubicBezTo>
                    <a:pt x="1384" y="10"/>
                    <a:pt x="1292" y="0"/>
                    <a:pt x="1202"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6"/>
            <p:cNvSpPr/>
            <p:nvPr/>
          </p:nvSpPr>
          <p:spPr>
            <a:xfrm>
              <a:off x="1580675" y="2221000"/>
              <a:ext cx="52125" cy="33050"/>
            </a:xfrm>
            <a:custGeom>
              <a:rect b="b" l="l" r="r" t="t"/>
              <a:pathLst>
                <a:path extrusionOk="0" h="1322" w="2085">
                  <a:moveTo>
                    <a:pt x="990" y="0"/>
                  </a:moveTo>
                  <a:cubicBezTo>
                    <a:pt x="962" y="0"/>
                    <a:pt x="933" y="3"/>
                    <a:pt x="904" y="8"/>
                  </a:cubicBezTo>
                  <a:cubicBezTo>
                    <a:pt x="443" y="100"/>
                    <a:pt x="1" y="579"/>
                    <a:pt x="425" y="930"/>
                  </a:cubicBezTo>
                  <a:cubicBezTo>
                    <a:pt x="720" y="1151"/>
                    <a:pt x="1070" y="1261"/>
                    <a:pt x="1439" y="1298"/>
                  </a:cubicBezTo>
                  <a:cubicBezTo>
                    <a:pt x="1550" y="1317"/>
                    <a:pt x="1642" y="1317"/>
                    <a:pt x="1734" y="1317"/>
                  </a:cubicBezTo>
                  <a:cubicBezTo>
                    <a:pt x="1754" y="1320"/>
                    <a:pt x="1773" y="1322"/>
                    <a:pt x="1791" y="1322"/>
                  </a:cubicBezTo>
                  <a:cubicBezTo>
                    <a:pt x="1877" y="1322"/>
                    <a:pt x="1950" y="1289"/>
                    <a:pt x="2011" y="1243"/>
                  </a:cubicBezTo>
                  <a:cubicBezTo>
                    <a:pt x="2084" y="1132"/>
                    <a:pt x="2029" y="1003"/>
                    <a:pt x="1974" y="911"/>
                  </a:cubicBezTo>
                  <a:cubicBezTo>
                    <a:pt x="1882" y="764"/>
                    <a:pt x="1808" y="635"/>
                    <a:pt x="1697" y="487"/>
                  </a:cubicBezTo>
                  <a:cubicBezTo>
                    <a:pt x="1529" y="251"/>
                    <a:pt x="1284" y="0"/>
                    <a:pt x="990"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6"/>
            <p:cNvSpPr/>
            <p:nvPr/>
          </p:nvSpPr>
          <p:spPr>
            <a:xfrm>
              <a:off x="1606950" y="2188725"/>
              <a:ext cx="52125" cy="33050"/>
            </a:xfrm>
            <a:custGeom>
              <a:rect b="b" l="l" r="r" t="t"/>
              <a:pathLst>
                <a:path extrusionOk="0" h="1322" w="2085">
                  <a:moveTo>
                    <a:pt x="990" y="1"/>
                  </a:moveTo>
                  <a:cubicBezTo>
                    <a:pt x="962" y="1"/>
                    <a:pt x="933" y="3"/>
                    <a:pt x="904" y="8"/>
                  </a:cubicBezTo>
                  <a:cubicBezTo>
                    <a:pt x="443" y="100"/>
                    <a:pt x="1" y="561"/>
                    <a:pt x="425" y="930"/>
                  </a:cubicBezTo>
                  <a:cubicBezTo>
                    <a:pt x="720" y="1133"/>
                    <a:pt x="1070" y="1262"/>
                    <a:pt x="1439" y="1280"/>
                  </a:cubicBezTo>
                  <a:cubicBezTo>
                    <a:pt x="1531" y="1299"/>
                    <a:pt x="1642" y="1317"/>
                    <a:pt x="1734" y="1317"/>
                  </a:cubicBezTo>
                  <a:cubicBezTo>
                    <a:pt x="1753" y="1320"/>
                    <a:pt x="1772" y="1322"/>
                    <a:pt x="1789" y="1322"/>
                  </a:cubicBezTo>
                  <a:cubicBezTo>
                    <a:pt x="1876" y="1322"/>
                    <a:pt x="1950" y="1286"/>
                    <a:pt x="2011" y="1225"/>
                  </a:cubicBezTo>
                  <a:cubicBezTo>
                    <a:pt x="2084" y="1133"/>
                    <a:pt x="2029" y="1004"/>
                    <a:pt x="1974" y="893"/>
                  </a:cubicBezTo>
                  <a:cubicBezTo>
                    <a:pt x="1882" y="764"/>
                    <a:pt x="1789" y="616"/>
                    <a:pt x="1697" y="487"/>
                  </a:cubicBezTo>
                  <a:cubicBezTo>
                    <a:pt x="1529" y="252"/>
                    <a:pt x="1284" y="1"/>
                    <a:pt x="990"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6"/>
            <p:cNvSpPr/>
            <p:nvPr/>
          </p:nvSpPr>
          <p:spPr>
            <a:xfrm>
              <a:off x="1363075" y="2339200"/>
              <a:ext cx="118500" cy="50000"/>
            </a:xfrm>
            <a:custGeom>
              <a:rect b="b" l="l" r="r" t="t"/>
              <a:pathLst>
                <a:path extrusionOk="0" h="2000" w="4740">
                  <a:moveTo>
                    <a:pt x="1015" y="0"/>
                  </a:moveTo>
                  <a:cubicBezTo>
                    <a:pt x="702" y="240"/>
                    <a:pt x="407" y="461"/>
                    <a:pt x="111" y="701"/>
                  </a:cubicBezTo>
                  <a:cubicBezTo>
                    <a:pt x="56" y="719"/>
                    <a:pt x="19" y="775"/>
                    <a:pt x="1" y="848"/>
                  </a:cubicBezTo>
                  <a:cubicBezTo>
                    <a:pt x="1" y="959"/>
                    <a:pt x="130" y="1014"/>
                    <a:pt x="222" y="1033"/>
                  </a:cubicBezTo>
                  <a:cubicBezTo>
                    <a:pt x="1144" y="1309"/>
                    <a:pt x="2121" y="1439"/>
                    <a:pt x="2988" y="1844"/>
                  </a:cubicBezTo>
                  <a:cubicBezTo>
                    <a:pt x="3043" y="1863"/>
                    <a:pt x="3099" y="1900"/>
                    <a:pt x="3173" y="1918"/>
                  </a:cubicBezTo>
                  <a:cubicBezTo>
                    <a:pt x="3228" y="1955"/>
                    <a:pt x="3320" y="1973"/>
                    <a:pt x="3394" y="1992"/>
                  </a:cubicBezTo>
                  <a:cubicBezTo>
                    <a:pt x="3423" y="1997"/>
                    <a:pt x="3452" y="2000"/>
                    <a:pt x="3481" y="2000"/>
                  </a:cubicBezTo>
                  <a:cubicBezTo>
                    <a:pt x="3953" y="2000"/>
                    <a:pt x="4445" y="1328"/>
                    <a:pt x="4740" y="1033"/>
                  </a:cubicBezTo>
                  <a:lnTo>
                    <a:pt x="4113" y="867"/>
                  </a:lnTo>
                  <a:lnTo>
                    <a:pt x="1015" y="0"/>
                  </a:ln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6"/>
            <p:cNvSpPr/>
            <p:nvPr/>
          </p:nvSpPr>
          <p:spPr>
            <a:xfrm>
              <a:off x="1388450" y="2141900"/>
              <a:ext cx="301050" cy="223600"/>
            </a:xfrm>
            <a:custGeom>
              <a:rect b="b" l="l" r="r" t="t"/>
              <a:pathLst>
                <a:path extrusionOk="0" h="8944" w="12042">
                  <a:moveTo>
                    <a:pt x="11220" y="0"/>
                  </a:moveTo>
                  <a:cubicBezTo>
                    <a:pt x="11052" y="0"/>
                    <a:pt x="10866" y="101"/>
                    <a:pt x="10714" y="203"/>
                  </a:cubicBezTo>
                  <a:cubicBezTo>
                    <a:pt x="7542" y="2397"/>
                    <a:pt x="4518" y="4813"/>
                    <a:pt x="1328" y="6970"/>
                  </a:cubicBezTo>
                  <a:cubicBezTo>
                    <a:pt x="885" y="7284"/>
                    <a:pt x="443" y="7579"/>
                    <a:pt x="0" y="7892"/>
                  </a:cubicBezTo>
                  <a:lnTo>
                    <a:pt x="3098" y="8759"/>
                  </a:lnTo>
                  <a:lnTo>
                    <a:pt x="3725" y="8943"/>
                  </a:lnTo>
                  <a:cubicBezTo>
                    <a:pt x="5200" y="7487"/>
                    <a:pt x="6694" y="6048"/>
                    <a:pt x="8132" y="4536"/>
                  </a:cubicBezTo>
                  <a:cubicBezTo>
                    <a:pt x="8593" y="4038"/>
                    <a:pt x="12042" y="608"/>
                    <a:pt x="11433" y="74"/>
                  </a:cubicBezTo>
                  <a:cubicBezTo>
                    <a:pt x="11369" y="21"/>
                    <a:pt x="11297" y="0"/>
                    <a:pt x="112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6"/>
            <p:cNvSpPr/>
            <p:nvPr/>
          </p:nvSpPr>
          <p:spPr>
            <a:xfrm>
              <a:off x="1765075" y="2497250"/>
              <a:ext cx="53975" cy="37900"/>
            </a:xfrm>
            <a:custGeom>
              <a:rect b="b" l="l" r="r" t="t"/>
              <a:pathLst>
                <a:path extrusionOk="0" h="1516" w="2159">
                  <a:moveTo>
                    <a:pt x="1797" y="1"/>
                  </a:moveTo>
                  <a:cubicBezTo>
                    <a:pt x="1651" y="1"/>
                    <a:pt x="1486" y="57"/>
                    <a:pt x="1384" y="95"/>
                  </a:cubicBezTo>
                  <a:cubicBezTo>
                    <a:pt x="960" y="243"/>
                    <a:pt x="554" y="427"/>
                    <a:pt x="185" y="649"/>
                  </a:cubicBezTo>
                  <a:cubicBezTo>
                    <a:pt x="93" y="704"/>
                    <a:pt x="1" y="778"/>
                    <a:pt x="1" y="888"/>
                  </a:cubicBezTo>
                  <a:cubicBezTo>
                    <a:pt x="19" y="981"/>
                    <a:pt x="74" y="1054"/>
                    <a:pt x="148" y="1110"/>
                  </a:cubicBezTo>
                  <a:cubicBezTo>
                    <a:pt x="296" y="1220"/>
                    <a:pt x="443" y="1312"/>
                    <a:pt x="591" y="1405"/>
                  </a:cubicBezTo>
                  <a:cubicBezTo>
                    <a:pt x="646" y="1423"/>
                    <a:pt x="701" y="1460"/>
                    <a:pt x="757" y="1478"/>
                  </a:cubicBezTo>
                  <a:cubicBezTo>
                    <a:pt x="812" y="1515"/>
                    <a:pt x="867" y="1515"/>
                    <a:pt x="923" y="1515"/>
                  </a:cubicBezTo>
                  <a:cubicBezTo>
                    <a:pt x="960" y="1515"/>
                    <a:pt x="996" y="1497"/>
                    <a:pt x="1033" y="1478"/>
                  </a:cubicBezTo>
                  <a:cubicBezTo>
                    <a:pt x="1384" y="1220"/>
                    <a:pt x="1697" y="888"/>
                    <a:pt x="1937" y="520"/>
                  </a:cubicBezTo>
                  <a:cubicBezTo>
                    <a:pt x="2048" y="372"/>
                    <a:pt x="2158" y="151"/>
                    <a:pt x="1974" y="40"/>
                  </a:cubicBezTo>
                  <a:cubicBezTo>
                    <a:pt x="1923" y="12"/>
                    <a:pt x="1862" y="1"/>
                    <a:pt x="1797"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6"/>
            <p:cNvSpPr/>
            <p:nvPr/>
          </p:nvSpPr>
          <p:spPr>
            <a:xfrm>
              <a:off x="1127050" y="2312450"/>
              <a:ext cx="44750" cy="53500"/>
            </a:xfrm>
            <a:custGeom>
              <a:rect b="b" l="l" r="r" t="t"/>
              <a:pathLst>
                <a:path extrusionOk="0" h="2140" w="1790">
                  <a:moveTo>
                    <a:pt x="1789" y="1"/>
                  </a:moveTo>
                  <a:lnTo>
                    <a:pt x="1789" y="1"/>
                  </a:lnTo>
                  <a:cubicBezTo>
                    <a:pt x="1347" y="56"/>
                    <a:pt x="922" y="130"/>
                    <a:pt x="517" y="259"/>
                  </a:cubicBezTo>
                  <a:cubicBezTo>
                    <a:pt x="277" y="351"/>
                    <a:pt x="0" y="480"/>
                    <a:pt x="19" y="720"/>
                  </a:cubicBezTo>
                  <a:cubicBezTo>
                    <a:pt x="37" y="867"/>
                    <a:pt x="93" y="996"/>
                    <a:pt x="203" y="1089"/>
                  </a:cubicBezTo>
                  <a:cubicBezTo>
                    <a:pt x="498" y="1439"/>
                    <a:pt x="812" y="1789"/>
                    <a:pt x="1125" y="2140"/>
                  </a:cubicBezTo>
                  <a:cubicBezTo>
                    <a:pt x="1144" y="1365"/>
                    <a:pt x="1365" y="628"/>
                    <a:pt x="1789"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6"/>
            <p:cNvSpPr/>
            <p:nvPr/>
          </p:nvSpPr>
          <p:spPr>
            <a:xfrm>
              <a:off x="1155625" y="2311425"/>
              <a:ext cx="691000" cy="248000"/>
            </a:xfrm>
            <a:custGeom>
              <a:rect b="b" l="l" r="r" t="t"/>
              <a:pathLst>
                <a:path extrusionOk="0" h="9920" w="27640">
                  <a:moveTo>
                    <a:pt x="1660" y="0"/>
                  </a:moveTo>
                  <a:cubicBezTo>
                    <a:pt x="1321" y="0"/>
                    <a:pt x="983" y="19"/>
                    <a:pt x="646" y="60"/>
                  </a:cubicBezTo>
                  <a:cubicBezTo>
                    <a:pt x="240" y="687"/>
                    <a:pt x="19" y="1425"/>
                    <a:pt x="1" y="2181"/>
                  </a:cubicBezTo>
                  <a:cubicBezTo>
                    <a:pt x="443" y="2679"/>
                    <a:pt x="978" y="3121"/>
                    <a:pt x="1531" y="3490"/>
                  </a:cubicBezTo>
                  <a:cubicBezTo>
                    <a:pt x="2195" y="3877"/>
                    <a:pt x="2914" y="4191"/>
                    <a:pt x="3633" y="4430"/>
                  </a:cubicBezTo>
                  <a:cubicBezTo>
                    <a:pt x="6473" y="5463"/>
                    <a:pt x="9405" y="6551"/>
                    <a:pt x="12356" y="7233"/>
                  </a:cubicBezTo>
                  <a:cubicBezTo>
                    <a:pt x="15122" y="7860"/>
                    <a:pt x="17796" y="8856"/>
                    <a:pt x="20617" y="9317"/>
                  </a:cubicBezTo>
                  <a:cubicBezTo>
                    <a:pt x="21723" y="9502"/>
                    <a:pt x="22830" y="9612"/>
                    <a:pt x="23955" y="9797"/>
                  </a:cubicBezTo>
                  <a:cubicBezTo>
                    <a:pt x="24147" y="9827"/>
                    <a:pt x="24956" y="9919"/>
                    <a:pt x="25698" y="9919"/>
                  </a:cubicBezTo>
                  <a:cubicBezTo>
                    <a:pt x="26734" y="9919"/>
                    <a:pt x="27640" y="9740"/>
                    <a:pt x="26555" y="8967"/>
                  </a:cubicBezTo>
                  <a:cubicBezTo>
                    <a:pt x="23217" y="6570"/>
                    <a:pt x="19418" y="4744"/>
                    <a:pt x="15546" y="3435"/>
                  </a:cubicBezTo>
                  <a:lnTo>
                    <a:pt x="13610" y="2771"/>
                  </a:lnTo>
                  <a:cubicBezTo>
                    <a:pt x="11692" y="2107"/>
                    <a:pt x="9811" y="1462"/>
                    <a:pt x="7819" y="1074"/>
                  </a:cubicBezTo>
                  <a:cubicBezTo>
                    <a:pt x="5838" y="694"/>
                    <a:pt x="3734" y="0"/>
                    <a:pt x="16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6"/>
            <p:cNvSpPr/>
            <p:nvPr/>
          </p:nvSpPr>
          <p:spPr>
            <a:xfrm>
              <a:off x="1161150" y="2345175"/>
              <a:ext cx="20050" cy="35500"/>
            </a:xfrm>
            <a:custGeom>
              <a:rect b="b" l="l" r="r" t="t"/>
              <a:pathLst>
                <a:path extrusionOk="0" h="1420" w="802">
                  <a:moveTo>
                    <a:pt x="222" y="1"/>
                  </a:moveTo>
                  <a:cubicBezTo>
                    <a:pt x="149" y="1"/>
                    <a:pt x="130" y="75"/>
                    <a:pt x="112" y="130"/>
                  </a:cubicBezTo>
                  <a:cubicBezTo>
                    <a:pt x="75" y="241"/>
                    <a:pt x="56" y="333"/>
                    <a:pt x="19" y="425"/>
                  </a:cubicBezTo>
                  <a:cubicBezTo>
                    <a:pt x="1" y="480"/>
                    <a:pt x="1" y="554"/>
                    <a:pt x="1" y="609"/>
                  </a:cubicBezTo>
                  <a:cubicBezTo>
                    <a:pt x="19" y="683"/>
                    <a:pt x="38" y="739"/>
                    <a:pt x="75" y="794"/>
                  </a:cubicBezTo>
                  <a:cubicBezTo>
                    <a:pt x="222" y="997"/>
                    <a:pt x="388" y="1181"/>
                    <a:pt x="573" y="1347"/>
                  </a:cubicBezTo>
                  <a:cubicBezTo>
                    <a:pt x="636" y="1398"/>
                    <a:pt x="678" y="1419"/>
                    <a:pt x="704" y="1419"/>
                  </a:cubicBezTo>
                  <a:cubicBezTo>
                    <a:pt x="802" y="1419"/>
                    <a:pt x="690" y="1139"/>
                    <a:pt x="646" y="1052"/>
                  </a:cubicBezTo>
                  <a:cubicBezTo>
                    <a:pt x="536" y="794"/>
                    <a:pt x="536" y="499"/>
                    <a:pt x="665" y="241"/>
                  </a:cubicBezTo>
                  <a:lnTo>
                    <a:pt x="314" y="38"/>
                  </a:lnTo>
                  <a:cubicBezTo>
                    <a:pt x="278" y="19"/>
                    <a:pt x="241" y="1"/>
                    <a:pt x="222"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6"/>
            <p:cNvSpPr/>
            <p:nvPr/>
          </p:nvSpPr>
          <p:spPr>
            <a:xfrm>
              <a:off x="1167150" y="2318825"/>
              <a:ext cx="36575" cy="23150"/>
            </a:xfrm>
            <a:custGeom>
              <a:rect b="b" l="l" r="r" t="t"/>
              <a:pathLst>
                <a:path extrusionOk="0" h="926" w="1463">
                  <a:moveTo>
                    <a:pt x="1208" y="0"/>
                  </a:moveTo>
                  <a:cubicBezTo>
                    <a:pt x="1190" y="0"/>
                    <a:pt x="1168" y="1"/>
                    <a:pt x="1144" y="4"/>
                  </a:cubicBezTo>
                  <a:cubicBezTo>
                    <a:pt x="886" y="4"/>
                    <a:pt x="646" y="59"/>
                    <a:pt x="406" y="151"/>
                  </a:cubicBezTo>
                  <a:cubicBezTo>
                    <a:pt x="351" y="170"/>
                    <a:pt x="277" y="188"/>
                    <a:pt x="240" y="244"/>
                  </a:cubicBezTo>
                  <a:cubicBezTo>
                    <a:pt x="204" y="280"/>
                    <a:pt x="167" y="336"/>
                    <a:pt x="148" y="410"/>
                  </a:cubicBezTo>
                  <a:lnTo>
                    <a:pt x="38" y="686"/>
                  </a:lnTo>
                  <a:cubicBezTo>
                    <a:pt x="19" y="741"/>
                    <a:pt x="1" y="815"/>
                    <a:pt x="38" y="852"/>
                  </a:cubicBezTo>
                  <a:cubicBezTo>
                    <a:pt x="56" y="871"/>
                    <a:pt x="93" y="889"/>
                    <a:pt x="130" y="889"/>
                  </a:cubicBezTo>
                  <a:lnTo>
                    <a:pt x="535" y="926"/>
                  </a:lnTo>
                  <a:cubicBezTo>
                    <a:pt x="591" y="649"/>
                    <a:pt x="775" y="410"/>
                    <a:pt x="1015" y="280"/>
                  </a:cubicBezTo>
                  <a:cubicBezTo>
                    <a:pt x="1118" y="229"/>
                    <a:pt x="1463" y="0"/>
                    <a:pt x="1208"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6"/>
            <p:cNvSpPr/>
            <p:nvPr/>
          </p:nvSpPr>
          <p:spPr>
            <a:xfrm>
              <a:off x="1366775" y="2520100"/>
              <a:ext cx="112975" cy="61550"/>
            </a:xfrm>
            <a:custGeom>
              <a:rect b="b" l="l" r="r" t="t"/>
              <a:pathLst>
                <a:path extrusionOk="0" h="2462" w="4519">
                  <a:moveTo>
                    <a:pt x="509" y="0"/>
                  </a:moveTo>
                  <a:cubicBezTo>
                    <a:pt x="343" y="0"/>
                    <a:pt x="177" y="30"/>
                    <a:pt x="74" y="159"/>
                  </a:cubicBezTo>
                  <a:cubicBezTo>
                    <a:pt x="19" y="269"/>
                    <a:pt x="0" y="398"/>
                    <a:pt x="19" y="528"/>
                  </a:cubicBezTo>
                  <a:cubicBezTo>
                    <a:pt x="0" y="896"/>
                    <a:pt x="111" y="1265"/>
                    <a:pt x="369" y="1542"/>
                  </a:cubicBezTo>
                  <a:cubicBezTo>
                    <a:pt x="498" y="1671"/>
                    <a:pt x="646" y="1763"/>
                    <a:pt x="830" y="1818"/>
                  </a:cubicBezTo>
                  <a:cubicBezTo>
                    <a:pt x="1605" y="2169"/>
                    <a:pt x="2453" y="2242"/>
                    <a:pt x="3283" y="2408"/>
                  </a:cubicBezTo>
                  <a:cubicBezTo>
                    <a:pt x="3428" y="2436"/>
                    <a:pt x="3582" y="2461"/>
                    <a:pt x="3729" y="2461"/>
                  </a:cubicBezTo>
                  <a:cubicBezTo>
                    <a:pt x="3974" y="2461"/>
                    <a:pt x="4203" y="2392"/>
                    <a:pt x="4352" y="2150"/>
                  </a:cubicBezTo>
                  <a:cubicBezTo>
                    <a:pt x="4481" y="1911"/>
                    <a:pt x="4518" y="1616"/>
                    <a:pt x="4463" y="1357"/>
                  </a:cubicBezTo>
                  <a:cubicBezTo>
                    <a:pt x="4444" y="1265"/>
                    <a:pt x="4426" y="1191"/>
                    <a:pt x="4408" y="1118"/>
                  </a:cubicBezTo>
                  <a:cubicBezTo>
                    <a:pt x="4389" y="1044"/>
                    <a:pt x="4371" y="989"/>
                    <a:pt x="4334" y="933"/>
                  </a:cubicBezTo>
                  <a:cubicBezTo>
                    <a:pt x="4057" y="306"/>
                    <a:pt x="3541" y="288"/>
                    <a:pt x="2951" y="251"/>
                  </a:cubicBezTo>
                  <a:cubicBezTo>
                    <a:pt x="2195" y="196"/>
                    <a:pt x="1457" y="122"/>
                    <a:pt x="720" y="11"/>
                  </a:cubicBezTo>
                  <a:cubicBezTo>
                    <a:pt x="653" y="6"/>
                    <a:pt x="581" y="0"/>
                    <a:pt x="509"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6"/>
            <p:cNvSpPr/>
            <p:nvPr/>
          </p:nvSpPr>
          <p:spPr>
            <a:xfrm>
              <a:off x="1469575" y="2661150"/>
              <a:ext cx="52125" cy="29425"/>
            </a:xfrm>
            <a:custGeom>
              <a:rect b="b" l="l" r="r" t="t"/>
              <a:pathLst>
                <a:path extrusionOk="0" h="1177" w="2085">
                  <a:moveTo>
                    <a:pt x="769" y="1"/>
                  </a:moveTo>
                  <a:cubicBezTo>
                    <a:pt x="698" y="1"/>
                    <a:pt x="626" y="5"/>
                    <a:pt x="554" y="12"/>
                  </a:cubicBezTo>
                  <a:cubicBezTo>
                    <a:pt x="1" y="104"/>
                    <a:pt x="166" y="750"/>
                    <a:pt x="517" y="1045"/>
                  </a:cubicBezTo>
                  <a:cubicBezTo>
                    <a:pt x="612" y="1139"/>
                    <a:pt x="737" y="1177"/>
                    <a:pt x="874" y="1177"/>
                  </a:cubicBezTo>
                  <a:cubicBezTo>
                    <a:pt x="1057" y="1177"/>
                    <a:pt x="1260" y="1110"/>
                    <a:pt x="1439" y="1026"/>
                  </a:cubicBezTo>
                  <a:cubicBezTo>
                    <a:pt x="1586" y="952"/>
                    <a:pt x="1715" y="879"/>
                    <a:pt x="1863" y="805"/>
                  </a:cubicBezTo>
                  <a:cubicBezTo>
                    <a:pt x="1974" y="731"/>
                    <a:pt x="2084" y="620"/>
                    <a:pt x="2066" y="528"/>
                  </a:cubicBezTo>
                  <a:cubicBezTo>
                    <a:pt x="2066" y="436"/>
                    <a:pt x="1955" y="362"/>
                    <a:pt x="1881" y="325"/>
                  </a:cubicBezTo>
                  <a:cubicBezTo>
                    <a:pt x="1789" y="289"/>
                    <a:pt x="1697" y="233"/>
                    <a:pt x="1605" y="196"/>
                  </a:cubicBezTo>
                  <a:cubicBezTo>
                    <a:pt x="1338" y="63"/>
                    <a:pt x="1059" y="1"/>
                    <a:pt x="769"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6"/>
            <p:cNvSpPr/>
            <p:nvPr/>
          </p:nvSpPr>
          <p:spPr>
            <a:xfrm>
              <a:off x="1476025" y="2702225"/>
              <a:ext cx="52125" cy="29375"/>
            </a:xfrm>
            <a:custGeom>
              <a:rect b="b" l="l" r="r" t="t"/>
              <a:pathLst>
                <a:path extrusionOk="0" h="1175" w="2085">
                  <a:moveTo>
                    <a:pt x="735" y="1"/>
                  </a:moveTo>
                  <a:cubicBezTo>
                    <a:pt x="675" y="1"/>
                    <a:pt x="614" y="4"/>
                    <a:pt x="554" y="10"/>
                  </a:cubicBezTo>
                  <a:cubicBezTo>
                    <a:pt x="1" y="121"/>
                    <a:pt x="148" y="748"/>
                    <a:pt x="499" y="1043"/>
                  </a:cubicBezTo>
                  <a:cubicBezTo>
                    <a:pt x="609" y="1138"/>
                    <a:pt x="740" y="1175"/>
                    <a:pt x="877" y="1175"/>
                  </a:cubicBezTo>
                  <a:cubicBezTo>
                    <a:pt x="1059" y="1175"/>
                    <a:pt x="1252" y="1109"/>
                    <a:pt x="1421" y="1024"/>
                  </a:cubicBezTo>
                  <a:cubicBezTo>
                    <a:pt x="1568" y="969"/>
                    <a:pt x="1716" y="877"/>
                    <a:pt x="1863" y="803"/>
                  </a:cubicBezTo>
                  <a:cubicBezTo>
                    <a:pt x="1974" y="748"/>
                    <a:pt x="2084" y="637"/>
                    <a:pt x="2066" y="545"/>
                  </a:cubicBezTo>
                  <a:cubicBezTo>
                    <a:pt x="2066" y="434"/>
                    <a:pt x="1955" y="379"/>
                    <a:pt x="1882" y="324"/>
                  </a:cubicBezTo>
                  <a:cubicBezTo>
                    <a:pt x="1789" y="287"/>
                    <a:pt x="1697" y="231"/>
                    <a:pt x="1587" y="194"/>
                  </a:cubicBezTo>
                  <a:cubicBezTo>
                    <a:pt x="1327" y="72"/>
                    <a:pt x="1029" y="1"/>
                    <a:pt x="735"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6"/>
            <p:cNvSpPr/>
            <p:nvPr/>
          </p:nvSpPr>
          <p:spPr>
            <a:xfrm>
              <a:off x="1343250" y="2444875"/>
              <a:ext cx="181200" cy="344925"/>
            </a:xfrm>
            <a:custGeom>
              <a:rect b="b" l="l" r="r" t="t"/>
              <a:pathLst>
                <a:path extrusionOk="0" h="13797" w="7248">
                  <a:moveTo>
                    <a:pt x="186" y="1"/>
                  </a:moveTo>
                  <a:cubicBezTo>
                    <a:pt x="117" y="1"/>
                    <a:pt x="54" y="19"/>
                    <a:pt x="19" y="88"/>
                  </a:cubicBezTo>
                  <a:cubicBezTo>
                    <a:pt x="1" y="144"/>
                    <a:pt x="19" y="199"/>
                    <a:pt x="38" y="254"/>
                  </a:cubicBezTo>
                  <a:cubicBezTo>
                    <a:pt x="370" y="1139"/>
                    <a:pt x="757" y="1932"/>
                    <a:pt x="1163" y="2781"/>
                  </a:cubicBezTo>
                  <a:cubicBezTo>
                    <a:pt x="2841" y="6247"/>
                    <a:pt x="4242" y="9843"/>
                    <a:pt x="5902" y="13328"/>
                  </a:cubicBezTo>
                  <a:cubicBezTo>
                    <a:pt x="6003" y="13547"/>
                    <a:pt x="6180" y="13796"/>
                    <a:pt x="6407" y="13796"/>
                  </a:cubicBezTo>
                  <a:cubicBezTo>
                    <a:pt x="6429" y="13796"/>
                    <a:pt x="6451" y="13794"/>
                    <a:pt x="6473" y="13789"/>
                  </a:cubicBezTo>
                  <a:cubicBezTo>
                    <a:pt x="7248" y="13642"/>
                    <a:pt x="5994" y="8958"/>
                    <a:pt x="5828" y="8276"/>
                  </a:cubicBezTo>
                  <a:cubicBezTo>
                    <a:pt x="5349" y="6266"/>
                    <a:pt x="4758" y="4274"/>
                    <a:pt x="4224" y="2264"/>
                  </a:cubicBezTo>
                  <a:cubicBezTo>
                    <a:pt x="4095" y="1840"/>
                    <a:pt x="4002" y="936"/>
                    <a:pt x="3523" y="752"/>
                  </a:cubicBezTo>
                  <a:cubicBezTo>
                    <a:pt x="3449" y="734"/>
                    <a:pt x="3375" y="715"/>
                    <a:pt x="3302" y="715"/>
                  </a:cubicBezTo>
                  <a:cubicBezTo>
                    <a:pt x="3228" y="697"/>
                    <a:pt x="3154" y="697"/>
                    <a:pt x="3099" y="697"/>
                  </a:cubicBezTo>
                  <a:cubicBezTo>
                    <a:pt x="2158" y="623"/>
                    <a:pt x="1236" y="236"/>
                    <a:pt x="314" y="14"/>
                  </a:cubicBezTo>
                  <a:cubicBezTo>
                    <a:pt x="273" y="8"/>
                    <a:pt x="228" y="1"/>
                    <a:pt x="1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6"/>
            <p:cNvSpPr/>
            <p:nvPr/>
          </p:nvSpPr>
          <p:spPr>
            <a:xfrm>
              <a:off x="1333575" y="2350600"/>
              <a:ext cx="26300" cy="18175"/>
            </a:xfrm>
            <a:custGeom>
              <a:rect b="b" l="l" r="r" t="t"/>
              <a:pathLst>
                <a:path extrusionOk="0" h="727" w="1052">
                  <a:moveTo>
                    <a:pt x="782" y="0"/>
                  </a:moveTo>
                  <a:cubicBezTo>
                    <a:pt x="681" y="0"/>
                    <a:pt x="593" y="33"/>
                    <a:pt x="517" y="79"/>
                  </a:cubicBezTo>
                  <a:cubicBezTo>
                    <a:pt x="369" y="171"/>
                    <a:pt x="1" y="392"/>
                    <a:pt x="240" y="614"/>
                  </a:cubicBezTo>
                  <a:cubicBezTo>
                    <a:pt x="326" y="694"/>
                    <a:pt x="405" y="726"/>
                    <a:pt x="479" y="726"/>
                  </a:cubicBezTo>
                  <a:cubicBezTo>
                    <a:pt x="643" y="726"/>
                    <a:pt x="783" y="569"/>
                    <a:pt x="923" y="429"/>
                  </a:cubicBezTo>
                  <a:cubicBezTo>
                    <a:pt x="996" y="374"/>
                    <a:pt x="1033" y="300"/>
                    <a:pt x="1052" y="208"/>
                  </a:cubicBezTo>
                  <a:cubicBezTo>
                    <a:pt x="1033" y="97"/>
                    <a:pt x="960" y="5"/>
                    <a:pt x="849" y="5"/>
                  </a:cubicBezTo>
                  <a:cubicBezTo>
                    <a:pt x="826" y="2"/>
                    <a:pt x="804" y="0"/>
                    <a:pt x="782"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6"/>
            <p:cNvSpPr/>
            <p:nvPr/>
          </p:nvSpPr>
          <p:spPr>
            <a:xfrm>
              <a:off x="1357100" y="2356600"/>
              <a:ext cx="26300" cy="18150"/>
            </a:xfrm>
            <a:custGeom>
              <a:rect b="b" l="l" r="r" t="t"/>
              <a:pathLst>
                <a:path extrusionOk="0" h="726" w="1052">
                  <a:moveTo>
                    <a:pt x="783" y="0"/>
                  </a:moveTo>
                  <a:cubicBezTo>
                    <a:pt x="687" y="0"/>
                    <a:pt x="611" y="33"/>
                    <a:pt x="535" y="79"/>
                  </a:cubicBezTo>
                  <a:cubicBezTo>
                    <a:pt x="369" y="171"/>
                    <a:pt x="0" y="392"/>
                    <a:pt x="240" y="613"/>
                  </a:cubicBezTo>
                  <a:cubicBezTo>
                    <a:pt x="326" y="694"/>
                    <a:pt x="405" y="726"/>
                    <a:pt x="479" y="726"/>
                  </a:cubicBezTo>
                  <a:cubicBezTo>
                    <a:pt x="643" y="726"/>
                    <a:pt x="782" y="569"/>
                    <a:pt x="922" y="429"/>
                  </a:cubicBezTo>
                  <a:cubicBezTo>
                    <a:pt x="996" y="374"/>
                    <a:pt x="1033" y="300"/>
                    <a:pt x="1051" y="208"/>
                  </a:cubicBezTo>
                  <a:cubicBezTo>
                    <a:pt x="1033" y="97"/>
                    <a:pt x="959" y="5"/>
                    <a:pt x="848" y="5"/>
                  </a:cubicBezTo>
                  <a:cubicBezTo>
                    <a:pt x="825" y="2"/>
                    <a:pt x="804" y="0"/>
                    <a:pt x="783"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6"/>
            <p:cNvSpPr/>
            <p:nvPr/>
          </p:nvSpPr>
          <p:spPr>
            <a:xfrm>
              <a:off x="1381050" y="2362250"/>
              <a:ext cx="25850" cy="18350"/>
            </a:xfrm>
            <a:custGeom>
              <a:rect b="b" l="l" r="r" t="t"/>
              <a:pathLst>
                <a:path extrusionOk="0" h="734" w="1034">
                  <a:moveTo>
                    <a:pt x="831" y="0"/>
                  </a:moveTo>
                  <a:cubicBezTo>
                    <a:pt x="720" y="0"/>
                    <a:pt x="610" y="19"/>
                    <a:pt x="517" y="92"/>
                  </a:cubicBezTo>
                  <a:cubicBezTo>
                    <a:pt x="351" y="185"/>
                    <a:pt x="1" y="406"/>
                    <a:pt x="222" y="609"/>
                  </a:cubicBezTo>
                  <a:cubicBezTo>
                    <a:pt x="312" y="698"/>
                    <a:pt x="394" y="734"/>
                    <a:pt x="471" y="734"/>
                  </a:cubicBezTo>
                  <a:cubicBezTo>
                    <a:pt x="630" y="734"/>
                    <a:pt x="767" y="580"/>
                    <a:pt x="905" y="443"/>
                  </a:cubicBezTo>
                  <a:cubicBezTo>
                    <a:pt x="978" y="387"/>
                    <a:pt x="1015" y="295"/>
                    <a:pt x="1034" y="203"/>
                  </a:cubicBezTo>
                  <a:cubicBezTo>
                    <a:pt x="1034" y="92"/>
                    <a:pt x="941" y="19"/>
                    <a:pt x="831"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6"/>
            <p:cNvSpPr/>
            <p:nvPr/>
          </p:nvSpPr>
          <p:spPr>
            <a:xfrm>
              <a:off x="1404575" y="2368225"/>
              <a:ext cx="25850" cy="18175"/>
            </a:xfrm>
            <a:custGeom>
              <a:rect b="b" l="l" r="r" t="t"/>
              <a:pathLst>
                <a:path extrusionOk="0" h="727" w="1034">
                  <a:moveTo>
                    <a:pt x="830" y="1"/>
                  </a:moveTo>
                  <a:cubicBezTo>
                    <a:pt x="720" y="1"/>
                    <a:pt x="609" y="19"/>
                    <a:pt x="517" y="75"/>
                  </a:cubicBezTo>
                  <a:cubicBezTo>
                    <a:pt x="351" y="167"/>
                    <a:pt x="0" y="388"/>
                    <a:pt x="222" y="609"/>
                  </a:cubicBezTo>
                  <a:cubicBezTo>
                    <a:pt x="311" y="693"/>
                    <a:pt x="395" y="726"/>
                    <a:pt x="474" y="726"/>
                  </a:cubicBezTo>
                  <a:cubicBezTo>
                    <a:pt x="638" y="726"/>
                    <a:pt x="779" y="581"/>
                    <a:pt x="904" y="444"/>
                  </a:cubicBezTo>
                  <a:cubicBezTo>
                    <a:pt x="978" y="370"/>
                    <a:pt x="1033" y="296"/>
                    <a:pt x="1033" y="204"/>
                  </a:cubicBezTo>
                  <a:cubicBezTo>
                    <a:pt x="1033" y="93"/>
                    <a:pt x="941" y="1"/>
                    <a:pt x="830"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6"/>
            <p:cNvSpPr/>
            <p:nvPr/>
          </p:nvSpPr>
          <p:spPr>
            <a:xfrm>
              <a:off x="1428075" y="2373775"/>
              <a:ext cx="26300" cy="18500"/>
            </a:xfrm>
            <a:custGeom>
              <a:rect b="b" l="l" r="r" t="t"/>
              <a:pathLst>
                <a:path extrusionOk="0" h="740" w="1052">
                  <a:moveTo>
                    <a:pt x="831" y="0"/>
                  </a:moveTo>
                  <a:cubicBezTo>
                    <a:pt x="720" y="0"/>
                    <a:pt x="609" y="37"/>
                    <a:pt x="517" y="92"/>
                  </a:cubicBezTo>
                  <a:cubicBezTo>
                    <a:pt x="351" y="185"/>
                    <a:pt x="1" y="406"/>
                    <a:pt x="222" y="627"/>
                  </a:cubicBezTo>
                  <a:cubicBezTo>
                    <a:pt x="308" y="708"/>
                    <a:pt x="389" y="740"/>
                    <a:pt x="466" y="740"/>
                  </a:cubicBezTo>
                  <a:cubicBezTo>
                    <a:pt x="635" y="740"/>
                    <a:pt x="783" y="583"/>
                    <a:pt x="923" y="443"/>
                  </a:cubicBezTo>
                  <a:cubicBezTo>
                    <a:pt x="978" y="387"/>
                    <a:pt x="1034" y="314"/>
                    <a:pt x="1052" y="222"/>
                  </a:cubicBezTo>
                  <a:cubicBezTo>
                    <a:pt x="1034" y="111"/>
                    <a:pt x="941" y="19"/>
                    <a:pt x="831"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6"/>
            <p:cNvSpPr/>
            <p:nvPr/>
          </p:nvSpPr>
          <p:spPr>
            <a:xfrm>
              <a:off x="1451600" y="2379750"/>
              <a:ext cx="26300" cy="18525"/>
            </a:xfrm>
            <a:custGeom>
              <a:rect b="b" l="l" r="r" t="t"/>
              <a:pathLst>
                <a:path extrusionOk="0" h="741" w="1052">
                  <a:moveTo>
                    <a:pt x="830" y="1"/>
                  </a:moveTo>
                  <a:cubicBezTo>
                    <a:pt x="720" y="1"/>
                    <a:pt x="609" y="19"/>
                    <a:pt x="517" y="93"/>
                  </a:cubicBezTo>
                  <a:cubicBezTo>
                    <a:pt x="351" y="185"/>
                    <a:pt x="0" y="407"/>
                    <a:pt x="222" y="628"/>
                  </a:cubicBezTo>
                  <a:cubicBezTo>
                    <a:pt x="308" y="708"/>
                    <a:pt x="388" y="740"/>
                    <a:pt x="465" y="740"/>
                  </a:cubicBezTo>
                  <a:cubicBezTo>
                    <a:pt x="634" y="740"/>
                    <a:pt x="783" y="583"/>
                    <a:pt x="922" y="444"/>
                  </a:cubicBezTo>
                  <a:cubicBezTo>
                    <a:pt x="978" y="388"/>
                    <a:pt x="1033" y="296"/>
                    <a:pt x="1051" y="222"/>
                  </a:cubicBezTo>
                  <a:cubicBezTo>
                    <a:pt x="1033" y="93"/>
                    <a:pt x="941" y="19"/>
                    <a:pt x="830"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6"/>
            <p:cNvSpPr/>
            <p:nvPr/>
          </p:nvSpPr>
          <p:spPr>
            <a:xfrm>
              <a:off x="1475100" y="2385750"/>
              <a:ext cx="26300" cy="18375"/>
            </a:xfrm>
            <a:custGeom>
              <a:rect b="b" l="l" r="r" t="t"/>
              <a:pathLst>
                <a:path extrusionOk="0" h="735" w="1052">
                  <a:moveTo>
                    <a:pt x="831" y="1"/>
                  </a:moveTo>
                  <a:cubicBezTo>
                    <a:pt x="720" y="1"/>
                    <a:pt x="609" y="19"/>
                    <a:pt x="517" y="93"/>
                  </a:cubicBezTo>
                  <a:cubicBezTo>
                    <a:pt x="351" y="185"/>
                    <a:pt x="1" y="406"/>
                    <a:pt x="222" y="609"/>
                  </a:cubicBezTo>
                  <a:cubicBezTo>
                    <a:pt x="312" y="699"/>
                    <a:pt x="396" y="734"/>
                    <a:pt x="475" y="734"/>
                  </a:cubicBezTo>
                  <a:cubicBezTo>
                    <a:pt x="640" y="734"/>
                    <a:pt x="786" y="580"/>
                    <a:pt x="923" y="443"/>
                  </a:cubicBezTo>
                  <a:cubicBezTo>
                    <a:pt x="997" y="388"/>
                    <a:pt x="1033" y="296"/>
                    <a:pt x="1052" y="204"/>
                  </a:cubicBezTo>
                  <a:cubicBezTo>
                    <a:pt x="1033" y="93"/>
                    <a:pt x="941" y="19"/>
                    <a:pt x="831"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6"/>
            <p:cNvSpPr/>
            <p:nvPr/>
          </p:nvSpPr>
          <p:spPr>
            <a:xfrm>
              <a:off x="1496325" y="2395900"/>
              <a:ext cx="26300" cy="18500"/>
            </a:xfrm>
            <a:custGeom>
              <a:rect b="b" l="l" r="r" t="t"/>
              <a:pathLst>
                <a:path extrusionOk="0" h="740" w="1052">
                  <a:moveTo>
                    <a:pt x="830" y="0"/>
                  </a:moveTo>
                  <a:cubicBezTo>
                    <a:pt x="719" y="0"/>
                    <a:pt x="609" y="37"/>
                    <a:pt x="516" y="93"/>
                  </a:cubicBezTo>
                  <a:cubicBezTo>
                    <a:pt x="369" y="185"/>
                    <a:pt x="0" y="406"/>
                    <a:pt x="221" y="627"/>
                  </a:cubicBezTo>
                  <a:cubicBezTo>
                    <a:pt x="307" y="708"/>
                    <a:pt x="388" y="740"/>
                    <a:pt x="465" y="740"/>
                  </a:cubicBezTo>
                  <a:cubicBezTo>
                    <a:pt x="634" y="740"/>
                    <a:pt x="782" y="583"/>
                    <a:pt x="922" y="443"/>
                  </a:cubicBezTo>
                  <a:cubicBezTo>
                    <a:pt x="996" y="388"/>
                    <a:pt x="1033" y="314"/>
                    <a:pt x="1051" y="222"/>
                  </a:cubicBezTo>
                  <a:cubicBezTo>
                    <a:pt x="1033" y="111"/>
                    <a:pt x="941" y="19"/>
                    <a:pt x="830"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6"/>
            <p:cNvSpPr/>
            <p:nvPr/>
          </p:nvSpPr>
          <p:spPr>
            <a:xfrm>
              <a:off x="1309600" y="2345175"/>
              <a:ext cx="26300" cy="18175"/>
            </a:xfrm>
            <a:custGeom>
              <a:rect b="b" l="l" r="r" t="t"/>
              <a:pathLst>
                <a:path extrusionOk="0" h="727" w="1052">
                  <a:moveTo>
                    <a:pt x="831" y="1"/>
                  </a:moveTo>
                  <a:cubicBezTo>
                    <a:pt x="720" y="1"/>
                    <a:pt x="609" y="19"/>
                    <a:pt x="517" y="93"/>
                  </a:cubicBezTo>
                  <a:cubicBezTo>
                    <a:pt x="351" y="167"/>
                    <a:pt x="1" y="407"/>
                    <a:pt x="222" y="609"/>
                  </a:cubicBezTo>
                  <a:cubicBezTo>
                    <a:pt x="312" y="693"/>
                    <a:pt x="395" y="726"/>
                    <a:pt x="474" y="726"/>
                  </a:cubicBezTo>
                  <a:cubicBezTo>
                    <a:pt x="640" y="726"/>
                    <a:pt x="786" y="581"/>
                    <a:pt x="923" y="444"/>
                  </a:cubicBezTo>
                  <a:cubicBezTo>
                    <a:pt x="978" y="388"/>
                    <a:pt x="1033" y="296"/>
                    <a:pt x="1052" y="204"/>
                  </a:cubicBezTo>
                  <a:cubicBezTo>
                    <a:pt x="1033" y="93"/>
                    <a:pt x="941" y="19"/>
                    <a:pt x="831"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6"/>
            <p:cNvSpPr/>
            <p:nvPr/>
          </p:nvSpPr>
          <p:spPr>
            <a:xfrm>
              <a:off x="1285625" y="2339650"/>
              <a:ext cx="26300" cy="18525"/>
            </a:xfrm>
            <a:custGeom>
              <a:rect b="b" l="l" r="r" t="t"/>
              <a:pathLst>
                <a:path extrusionOk="0" h="741" w="1052">
                  <a:moveTo>
                    <a:pt x="831" y="1"/>
                  </a:moveTo>
                  <a:cubicBezTo>
                    <a:pt x="720" y="1"/>
                    <a:pt x="609" y="38"/>
                    <a:pt x="517" y="93"/>
                  </a:cubicBezTo>
                  <a:cubicBezTo>
                    <a:pt x="370" y="185"/>
                    <a:pt x="1" y="406"/>
                    <a:pt x="241" y="628"/>
                  </a:cubicBezTo>
                  <a:cubicBezTo>
                    <a:pt x="327" y="708"/>
                    <a:pt x="406" y="740"/>
                    <a:pt x="480" y="740"/>
                  </a:cubicBezTo>
                  <a:cubicBezTo>
                    <a:pt x="643" y="740"/>
                    <a:pt x="783" y="583"/>
                    <a:pt x="923" y="443"/>
                  </a:cubicBezTo>
                  <a:cubicBezTo>
                    <a:pt x="997" y="388"/>
                    <a:pt x="1034" y="314"/>
                    <a:pt x="1052" y="222"/>
                  </a:cubicBezTo>
                  <a:cubicBezTo>
                    <a:pt x="1034" y="111"/>
                    <a:pt x="941" y="19"/>
                    <a:pt x="831"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6"/>
            <p:cNvSpPr/>
            <p:nvPr/>
          </p:nvSpPr>
          <p:spPr>
            <a:xfrm>
              <a:off x="1261650" y="2334475"/>
              <a:ext cx="26325" cy="18275"/>
            </a:xfrm>
            <a:custGeom>
              <a:rect b="b" l="l" r="r" t="t"/>
              <a:pathLst>
                <a:path extrusionOk="0" h="731" w="1053">
                  <a:moveTo>
                    <a:pt x="772" y="0"/>
                  </a:moveTo>
                  <a:cubicBezTo>
                    <a:pt x="682" y="0"/>
                    <a:pt x="593" y="33"/>
                    <a:pt x="517" y="79"/>
                  </a:cubicBezTo>
                  <a:cubicBezTo>
                    <a:pt x="370" y="171"/>
                    <a:pt x="1" y="392"/>
                    <a:pt x="241" y="613"/>
                  </a:cubicBezTo>
                  <a:cubicBezTo>
                    <a:pt x="324" y="697"/>
                    <a:pt x="404" y="730"/>
                    <a:pt x="480" y="730"/>
                  </a:cubicBezTo>
                  <a:cubicBezTo>
                    <a:pt x="640" y="730"/>
                    <a:pt x="786" y="585"/>
                    <a:pt x="923" y="447"/>
                  </a:cubicBezTo>
                  <a:cubicBezTo>
                    <a:pt x="997" y="374"/>
                    <a:pt x="1034" y="300"/>
                    <a:pt x="1052" y="208"/>
                  </a:cubicBezTo>
                  <a:cubicBezTo>
                    <a:pt x="1034" y="97"/>
                    <a:pt x="941" y="5"/>
                    <a:pt x="831" y="5"/>
                  </a:cubicBezTo>
                  <a:cubicBezTo>
                    <a:pt x="811" y="2"/>
                    <a:pt x="792" y="0"/>
                    <a:pt x="772"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6"/>
            <p:cNvSpPr/>
            <p:nvPr/>
          </p:nvSpPr>
          <p:spPr>
            <a:xfrm>
              <a:off x="1237700" y="2329050"/>
              <a:ext cx="26300" cy="18500"/>
            </a:xfrm>
            <a:custGeom>
              <a:rect b="b" l="l" r="r" t="t"/>
              <a:pathLst>
                <a:path extrusionOk="0" h="740" w="1052">
                  <a:moveTo>
                    <a:pt x="830" y="1"/>
                  </a:moveTo>
                  <a:cubicBezTo>
                    <a:pt x="719" y="1"/>
                    <a:pt x="609" y="19"/>
                    <a:pt x="516" y="93"/>
                  </a:cubicBezTo>
                  <a:cubicBezTo>
                    <a:pt x="369" y="185"/>
                    <a:pt x="0" y="406"/>
                    <a:pt x="221" y="628"/>
                  </a:cubicBezTo>
                  <a:cubicBezTo>
                    <a:pt x="307" y="708"/>
                    <a:pt x="388" y="740"/>
                    <a:pt x="465" y="740"/>
                  </a:cubicBezTo>
                  <a:cubicBezTo>
                    <a:pt x="634" y="740"/>
                    <a:pt x="782" y="583"/>
                    <a:pt x="922" y="443"/>
                  </a:cubicBezTo>
                  <a:cubicBezTo>
                    <a:pt x="996" y="388"/>
                    <a:pt x="1033" y="296"/>
                    <a:pt x="1051" y="203"/>
                  </a:cubicBezTo>
                  <a:cubicBezTo>
                    <a:pt x="1033" y="93"/>
                    <a:pt x="941" y="19"/>
                    <a:pt x="830" y="1"/>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6"/>
            <p:cNvSpPr/>
            <p:nvPr/>
          </p:nvSpPr>
          <p:spPr>
            <a:xfrm>
              <a:off x="1726350" y="2451475"/>
              <a:ext cx="86700" cy="86550"/>
            </a:xfrm>
            <a:custGeom>
              <a:rect b="b" l="l" r="r" t="t"/>
              <a:pathLst>
                <a:path extrusionOk="0" h="3462" w="3468">
                  <a:moveTo>
                    <a:pt x="3111" y="1"/>
                  </a:moveTo>
                  <a:cubicBezTo>
                    <a:pt x="2897" y="1"/>
                    <a:pt x="2635" y="149"/>
                    <a:pt x="2453" y="267"/>
                  </a:cubicBezTo>
                  <a:cubicBezTo>
                    <a:pt x="1623" y="802"/>
                    <a:pt x="849" y="1447"/>
                    <a:pt x="148" y="2166"/>
                  </a:cubicBezTo>
                  <a:cubicBezTo>
                    <a:pt x="56" y="2240"/>
                    <a:pt x="1" y="2351"/>
                    <a:pt x="19" y="2461"/>
                  </a:cubicBezTo>
                  <a:cubicBezTo>
                    <a:pt x="38" y="2517"/>
                    <a:pt x="74" y="2572"/>
                    <a:pt x="111" y="2609"/>
                  </a:cubicBezTo>
                  <a:cubicBezTo>
                    <a:pt x="575" y="3058"/>
                    <a:pt x="1267" y="3462"/>
                    <a:pt x="1945" y="3462"/>
                  </a:cubicBezTo>
                  <a:cubicBezTo>
                    <a:pt x="2129" y="3462"/>
                    <a:pt x="2313" y="3432"/>
                    <a:pt x="2490" y="3365"/>
                  </a:cubicBezTo>
                  <a:cubicBezTo>
                    <a:pt x="2656" y="3309"/>
                    <a:pt x="2785" y="3180"/>
                    <a:pt x="2877" y="3033"/>
                  </a:cubicBezTo>
                  <a:cubicBezTo>
                    <a:pt x="2970" y="2756"/>
                    <a:pt x="3043" y="2480"/>
                    <a:pt x="3080" y="2185"/>
                  </a:cubicBezTo>
                  <a:cubicBezTo>
                    <a:pt x="3172" y="1668"/>
                    <a:pt x="3357" y="1170"/>
                    <a:pt x="3449" y="654"/>
                  </a:cubicBezTo>
                  <a:cubicBezTo>
                    <a:pt x="3468" y="543"/>
                    <a:pt x="3468" y="414"/>
                    <a:pt x="3449" y="304"/>
                  </a:cubicBezTo>
                  <a:cubicBezTo>
                    <a:pt x="3395" y="79"/>
                    <a:pt x="3266" y="1"/>
                    <a:pt x="3111"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6"/>
            <p:cNvSpPr/>
            <p:nvPr/>
          </p:nvSpPr>
          <p:spPr>
            <a:xfrm>
              <a:off x="1746175" y="2545725"/>
              <a:ext cx="38275" cy="46150"/>
            </a:xfrm>
            <a:custGeom>
              <a:rect b="b" l="l" r="r" t="t"/>
              <a:pathLst>
                <a:path extrusionOk="0" h="1846" w="1531">
                  <a:moveTo>
                    <a:pt x="812" y="0"/>
                  </a:moveTo>
                  <a:cubicBezTo>
                    <a:pt x="628" y="0"/>
                    <a:pt x="443" y="0"/>
                    <a:pt x="259" y="19"/>
                  </a:cubicBezTo>
                  <a:cubicBezTo>
                    <a:pt x="167" y="19"/>
                    <a:pt x="93" y="74"/>
                    <a:pt x="19" y="130"/>
                  </a:cubicBezTo>
                  <a:cubicBezTo>
                    <a:pt x="1" y="240"/>
                    <a:pt x="1" y="351"/>
                    <a:pt x="74" y="425"/>
                  </a:cubicBezTo>
                  <a:cubicBezTo>
                    <a:pt x="277" y="812"/>
                    <a:pt x="535" y="1181"/>
                    <a:pt x="830" y="1513"/>
                  </a:cubicBezTo>
                  <a:cubicBezTo>
                    <a:pt x="923" y="1623"/>
                    <a:pt x="1126" y="1844"/>
                    <a:pt x="1310" y="1844"/>
                  </a:cubicBezTo>
                  <a:cubicBezTo>
                    <a:pt x="1317" y="1845"/>
                    <a:pt x="1324" y="1845"/>
                    <a:pt x="1330" y="1845"/>
                  </a:cubicBezTo>
                  <a:cubicBezTo>
                    <a:pt x="1514" y="1845"/>
                    <a:pt x="1531" y="1598"/>
                    <a:pt x="1513" y="1420"/>
                  </a:cubicBezTo>
                  <a:cubicBezTo>
                    <a:pt x="1494" y="978"/>
                    <a:pt x="1402" y="554"/>
                    <a:pt x="1218" y="148"/>
                  </a:cubicBezTo>
                  <a:cubicBezTo>
                    <a:pt x="1199" y="111"/>
                    <a:pt x="1162" y="74"/>
                    <a:pt x="1144" y="37"/>
                  </a:cubicBezTo>
                  <a:cubicBezTo>
                    <a:pt x="1089" y="19"/>
                    <a:pt x="1033" y="0"/>
                    <a:pt x="996" y="0"/>
                  </a:cubicBezTo>
                  <a:close/>
                </a:path>
              </a:pathLst>
            </a:custGeom>
            <a:solidFill>
              <a:srgbClr val="88B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6"/>
            <p:cNvSpPr/>
            <p:nvPr/>
          </p:nvSpPr>
          <p:spPr>
            <a:xfrm>
              <a:off x="1905675" y="2576150"/>
              <a:ext cx="11100" cy="9250"/>
            </a:xfrm>
            <a:custGeom>
              <a:rect b="b" l="l" r="r" t="t"/>
              <a:pathLst>
                <a:path extrusionOk="0" fill="none" h="370" w="444">
                  <a:moveTo>
                    <a:pt x="1" y="0"/>
                  </a:moveTo>
                  <a:cubicBezTo>
                    <a:pt x="149" y="130"/>
                    <a:pt x="296" y="259"/>
                    <a:pt x="444" y="369"/>
                  </a:cubicBezTo>
                </a:path>
              </a:pathLst>
            </a:custGeom>
            <a:noFill/>
            <a:ln cap="flat" cmpd="sng" w="9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6"/>
            <p:cNvSpPr/>
            <p:nvPr/>
          </p:nvSpPr>
          <p:spPr>
            <a:xfrm>
              <a:off x="4896700" y="2317975"/>
              <a:ext cx="10625" cy="9725"/>
            </a:xfrm>
            <a:custGeom>
              <a:rect b="b" l="l" r="r" t="t"/>
              <a:pathLst>
                <a:path extrusionOk="0" fill="none" h="389" w="425">
                  <a:moveTo>
                    <a:pt x="0" y="388"/>
                  </a:moveTo>
                  <a:cubicBezTo>
                    <a:pt x="148" y="259"/>
                    <a:pt x="277" y="130"/>
                    <a:pt x="424" y="1"/>
                  </a:cubicBezTo>
                </a:path>
              </a:pathLst>
            </a:custGeom>
            <a:noFill/>
            <a:ln cap="flat" cmpd="sng" w="9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6"/>
            <p:cNvSpPr/>
            <p:nvPr/>
          </p:nvSpPr>
          <p:spPr>
            <a:xfrm>
              <a:off x="809875" y="4576450"/>
              <a:ext cx="1978200" cy="1416700"/>
            </a:xfrm>
            <a:custGeom>
              <a:rect b="b" l="l" r="r" t="t"/>
              <a:pathLst>
                <a:path extrusionOk="0" fill="none" h="56668" w="79128">
                  <a:moveTo>
                    <a:pt x="79128" y="0"/>
                  </a:moveTo>
                  <a:cubicBezTo>
                    <a:pt x="70664" y="12448"/>
                    <a:pt x="55063" y="18846"/>
                    <a:pt x="40016" y="18736"/>
                  </a:cubicBezTo>
                  <a:cubicBezTo>
                    <a:pt x="37729" y="18717"/>
                    <a:pt x="35424" y="18551"/>
                    <a:pt x="33285" y="17777"/>
                  </a:cubicBezTo>
                  <a:cubicBezTo>
                    <a:pt x="31128" y="17002"/>
                    <a:pt x="29155" y="15546"/>
                    <a:pt x="28177" y="13480"/>
                  </a:cubicBezTo>
                  <a:cubicBezTo>
                    <a:pt x="26518" y="9958"/>
                    <a:pt x="28472" y="5311"/>
                    <a:pt x="32013" y="3688"/>
                  </a:cubicBezTo>
                  <a:cubicBezTo>
                    <a:pt x="35572" y="2047"/>
                    <a:pt x="40090" y="3320"/>
                    <a:pt x="42597" y="6307"/>
                  </a:cubicBezTo>
                  <a:cubicBezTo>
                    <a:pt x="45105" y="9294"/>
                    <a:pt x="45677" y="13665"/>
                    <a:pt x="44442" y="17371"/>
                  </a:cubicBezTo>
                  <a:cubicBezTo>
                    <a:pt x="43151" y="21225"/>
                    <a:pt x="40163" y="24268"/>
                    <a:pt x="37065" y="26905"/>
                  </a:cubicBezTo>
                  <a:cubicBezTo>
                    <a:pt x="33433" y="29984"/>
                    <a:pt x="29523" y="32695"/>
                    <a:pt x="25374" y="35018"/>
                  </a:cubicBezTo>
                  <a:cubicBezTo>
                    <a:pt x="21225" y="37323"/>
                    <a:pt x="16855" y="39241"/>
                    <a:pt x="13038" y="42062"/>
                  </a:cubicBezTo>
                  <a:cubicBezTo>
                    <a:pt x="7764" y="45953"/>
                    <a:pt x="3836" y="51338"/>
                    <a:pt x="1" y="56667"/>
                  </a:cubicBezTo>
                </a:path>
              </a:pathLst>
            </a:custGeom>
            <a:noFill/>
            <a:ln cap="flat" cmpd="sng" w="9525">
              <a:solidFill>
                <a:srgbClr val="FFFFFF"/>
              </a:solidFill>
              <a:prstDash val="solid"/>
              <a:miter lim="1844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6"/>
            <p:cNvSpPr/>
            <p:nvPr/>
          </p:nvSpPr>
          <p:spPr>
            <a:xfrm rot="6800352">
              <a:off x="3476261" y="1591428"/>
              <a:ext cx="834010" cy="1475101"/>
            </a:xfrm>
            <a:custGeom>
              <a:rect b="b" l="l" r="r" t="t"/>
              <a:pathLst>
                <a:path extrusionOk="0" h="72081" w="40754">
                  <a:moveTo>
                    <a:pt x="8032" y="1"/>
                  </a:moveTo>
                  <a:cubicBezTo>
                    <a:pt x="6999" y="1"/>
                    <a:pt x="6028" y="244"/>
                    <a:pt x="5219" y="839"/>
                  </a:cubicBezTo>
                  <a:cubicBezTo>
                    <a:pt x="2822" y="2572"/>
                    <a:pt x="1513" y="7735"/>
                    <a:pt x="1126" y="10428"/>
                  </a:cubicBezTo>
                  <a:cubicBezTo>
                    <a:pt x="683" y="13526"/>
                    <a:pt x="904" y="16660"/>
                    <a:pt x="1181" y="19777"/>
                  </a:cubicBezTo>
                  <a:cubicBezTo>
                    <a:pt x="2011" y="29292"/>
                    <a:pt x="3154" y="38844"/>
                    <a:pt x="2214" y="48341"/>
                  </a:cubicBezTo>
                  <a:cubicBezTo>
                    <a:pt x="1587" y="54739"/>
                    <a:pt x="1" y="61138"/>
                    <a:pt x="867" y="67500"/>
                  </a:cubicBezTo>
                  <a:cubicBezTo>
                    <a:pt x="1015" y="68533"/>
                    <a:pt x="1236" y="69584"/>
                    <a:pt x="1826" y="70432"/>
                  </a:cubicBezTo>
                  <a:cubicBezTo>
                    <a:pt x="2648" y="71580"/>
                    <a:pt x="3996" y="72080"/>
                    <a:pt x="5413" y="72080"/>
                  </a:cubicBezTo>
                  <a:cubicBezTo>
                    <a:pt x="6636" y="72080"/>
                    <a:pt x="7911" y="71708"/>
                    <a:pt x="8944" y="71059"/>
                  </a:cubicBezTo>
                  <a:cubicBezTo>
                    <a:pt x="11157" y="69639"/>
                    <a:pt x="12614" y="67334"/>
                    <a:pt x="14347" y="65379"/>
                  </a:cubicBezTo>
                  <a:cubicBezTo>
                    <a:pt x="17630" y="61691"/>
                    <a:pt x="21963" y="59128"/>
                    <a:pt x="26758" y="58003"/>
                  </a:cubicBezTo>
                  <a:cubicBezTo>
                    <a:pt x="28565" y="57579"/>
                    <a:pt x="30446" y="57376"/>
                    <a:pt x="32234" y="56805"/>
                  </a:cubicBezTo>
                  <a:cubicBezTo>
                    <a:pt x="34023" y="56251"/>
                    <a:pt x="35756" y="55256"/>
                    <a:pt x="36752" y="53670"/>
                  </a:cubicBezTo>
                  <a:cubicBezTo>
                    <a:pt x="37508" y="52434"/>
                    <a:pt x="37766" y="50959"/>
                    <a:pt x="37988" y="49521"/>
                  </a:cubicBezTo>
                  <a:cubicBezTo>
                    <a:pt x="38559" y="46054"/>
                    <a:pt x="39113" y="42587"/>
                    <a:pt x="39666" y="39121"/>
                  </a:cubicBezTo>
                  <a:cubicBezTo>
                    <a:pt x="40237" y="35635"/>
                    <a:pt x="40754" y="31800"/>
                    <a:pt x="38928" y="28757"/>
                  </a:cubicBezTo>
                  <a:cubicBezTo>
                    <a:pt x="37084" y="25659"/>
                    <a:pt x="33415" y="24295"/>
                    <a:pt x="30556" y="22119"/>
                  </a:cubicBezTo>
                  <a:cubicBezTo>
                    <a:pt x="27329" y="19648"/>
                    <a:pt x="25135" y="16089"/>
                    <a:pt x="23051" y="12622"/>
                  </a:cubicBezTo>
                  <a:cubicBezTo>
                    <a:pt x="20949" y="9137"/>
                    <a:pt x="18810" y="5596"/>
                    <a:pt x="15620" y="3052"/>
                  </a:cubicBezTo>
                  <a:cubicBezTo>
                    <a:pt x="13884" y="1676"/>
                    <a:pt x="10745" y="1"/>
                    <a:pt x="80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26"/>
          <p:cNvSpPr txBox="1"/>
          <p:nvPr/>
        </p:nvSpPr>
        <p:spPr>
          <a:xfrm>
            <a:off x="4143000" y="185600"/>
            <a:ext cx="5054400" cy="43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300">
                <a:solidFill>
                  <a:schemeClr val="dk1"/>
                </a:solidFill>
                <a:latin typeface="Calibri"/>
                <a:ea typeface="Calibri"/>
                <a:cs typeface="Calibri"/>
                <a:sym typeface="Calibri"/>
              </a:rPr>
              <a:t>Il </a:t>
            </a:r>
            <a:r>
              <a:rPr b="1" lang="en" sz="1300">
                <a:solidFill>
                  <a:schemeClr val="dk1"/>
                </a:solidFill>
                <a:latin typeface="Calibri"/>
                <a:ea typeface="Calibri"/>
                <a:cs typeface="Calibri"/>
                <a:sym typeface="Calibri"/>
              </a:rPr>
              <a:t>codeshare agreement</a:t>
            </a:r>
            <a:r>
              <a:rPr lang="en" sz="1300">
                <a:solidFill>
                  <a:schemeClr val="dk1"/>
                </a:solidFill>
                <a:latin typeface="Calibri"/>
                <a:ea typeface="Calibri"/>
                <a:cs typeface="Calibri"/>
                <a:sym typeface="Calibri"/>
              </a:rPr>
              <a:t> è un accordo tra </a:t>
            </a:r>
            <a:r>
              <a:rPr lang="en" sz="1300">
                <a:solidFill>
                  <a:schemeClr val="dk1"/>
                </a:solidFill>
                <a:uFill>
                  <a:noFill/>
                </a:uFill>
                <a:latin typeface="Calibri"/>
                <a:ea typeface="Calibri"/>
                <a:cs typeface="Calibri"/>
                <a:sym typeface="Calibri"/>
                <a:hlinkClick r:id="rId3">
                  <a:extLst>
                    <a:ext uri="{A12FA001-AC4F-418D-AE19-62706E023703}">
                      <ahyp:hlinkClr val="tx"/>
                    </a:ext>
                  </a:extLst>
                </a:hlinkClick>
              </a:rPr>
              <a:t>linee aeree</a:t>
            </a:r>
            <a:r>
              <a:rPr lang="en" sz="1300">
                <a:solidFill>
                  <a:schemeClr val="dk1"/>
                </a:solidFill>
                <a:latin typeface="Calibri"/>
                <a:ea typeface="Calibri"/>
                <a:cs typeface="Calibri"/>
                <a:sym typeface="Calibri"/>
              </a:rPr>
              <a:t> nel quale un vettore commercializza un servizio e pone il suo codice sui voli di un altro vettore. </a:t>
            </a:r>
            <a:endParaRPr sz="13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n" sz="1300">
                <a:solidFill>
                  <a:schemeClr val="dk1"/>
                </a:solidFill>
                <a:latin typeface="Calibri"/>
                <a:ea typeface="Calibri"/>
                <a:cs typeface="Calibri"/>
                <a:sym typeface="Calibri"/>
              </a:rPr>
              <a:t>Prevede l'inserimento di 2 codici aerei in un solo volo, in modo da assicurarne il riempimento.</a:t>
            </a:r>
            <a:endParaRPr sz="13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rPr lang="en" sz="1300">
                <a:solidFill>
                  <a:schemeClr val="dk1"/>
                </a:solidFill>
                <a:latin typeface="Calibri"/>
                <a:ea typeface="Calibri"/>
                <a:cs typeface="Calibri"/>
                <a:sym typeface="Calibri"/>
              </a:rPr>
              <a:t>Offre ai vettori la possibilità di offrire un servizio verso destinazioni che non figurano nelle rotte operate. </a:t>
            </a:r>
            <a:endParaRPr sz="13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rPr lang="en" sz="1300">
                <a:solidFill>
                  <a:schemeClr val="dk1"/>
                </a:solidFill>
                <a:latin typeface="Calibri"/>
                <a:ea typeface="Calibri"/>
                <a:cs typeface="Calibri"/>
                <a:sym typeface="Calibri"/>
              </a:rPr>
              <a:t>Da febbraio 2019 Air Algerie ha accordi di codeshare con le seguenti compagnie:</a:t>
            </a:r>
            <a:endParaRPr sz="1300">
              <a:solidFill>
                <a:schemeClr val="dk1"/>
              </a:solidFill>
              <a:latin typeface="Calibri"/>
              <a:ea typeface="Calibri"/>
              <a:cs typeface="Calibri"/>
              <a:sym typeface="Calibri"/>
            </a:endParaRPr>
          </a:p>
          <a:p>
            <a:pPr indent="-311150" lvl="0" marL="457200" rtl="0" algn="l">
              <a:lnSpc>
                <a:spcPct val="115000"/>
              </a:lnSpc>
              <a:spcBef>
                <a:spcPts val="1400"/>
              </a:spcBef>
              <a:spcAft>
                <a:spcPts val="0"/>
              </a:spcAft>
              <a:buClr>
                <a:schemeClr val="dk1"/>
              </a:buClr>
              <a:buSzPts val="1300"/>
              <a:buChar char="●"/>
            </a:pPr>
            <a:r>
              <a:rPr b="1" lang="en" sz="1300">
                <a:solidFill>
                  <a:schemeClr val="dk1"/>
                </a:solidFill>
                <a:latin typeface="Calibri"/>
                <a:ea typeface="Calibri"/>
                <a:cs typeface="Calibri"/>
                <a:sym typeface="Calibri"/>
              </a:rPr>
              <a:t>Aeroflot </a:t>
            </a:r>
            <a:r>
              <a:rPr lang="en" sz="1300">
                <a:solidFill>
                  <a:schemeClr val="dk1"/>
                </a:solidFill>
                <a:latin typeface="Calibri"/>
                <a:ea typeface="Calibri"/>
                <a:cs typeface="Calibri"/>
                <a:sym typeface="Calibri"/>
              </a:rPr>
              <a:t>(è la principale compagnia aerea Russa)</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Royal Air Maroc</a:t>
            </a:r>
            <a:r>
              <a:rPr lang="en" sz="1300">
                <a:solidFill>
                  <a:schemeClr val="dk1"/>
                </a:solidFill>
                <a:latin typeface="Calibri"/>
                <a:ea typeface="Calibri"/>
                <a:cs typeface="Calibri"/>
                <a:sym typeface="Calibri"/>
              </a:rPr>
              <a:t> (è la principale compagnia aerea del Marocco)</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Tunisair </a:t>
            </a:r>
            <a:r>
              <a:rPr lang="en" sz="1300">
                <a:solidFill>
                  <a:schemeClr val="dk1"/>
                </a:solidFill>
                <a:latin typeface="Calibri"/>
                <a:ea typeface="Calibri"/>
                <a:cs typeface="Calibri"/>
                <a:sym typeface="Calibri"/>
              </a:rPr>
              <a:t>(è la principale aerea di bandiera della Tunisia)</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Turkish Airlines</a:t>
            </a:r>
            <a:r>
              <a:rPr lang="en" sz="1300">
                <a:solidFill>
                  <a:schemeClr val="dk1"/>
                </a:solidFill>
                <a:latin typeface="Calibri"/>
                <a:ea typeface="Calibri"/>
                <a:cs typeface="Calibri"/>
                <a:sym typeface="Calibri"/>
              </a:rPr>
              <a:t> (è la principale aerea di bandiera della Turchia)</a:t>
            </a:r>
            <a:endParaRPr sz="1300">
              <a:solidFill>
                <a:schemeClr val="dk1"/>
              </a:solidFill>
              <a:highlight>
                <a:schemeClr val="accent6"/>
              </a:highlight>
              <a:latin typeface="Calibri"/>
              <a:ea typeface="Calibri"/>
              <a:cs typeface="Calibri"/>
              <a:sym typeface="Calibri"/>
            </a:endParaRPr>
          </a:p>
        </p:txBody>
      </p:sp>
      <p:sp>
        <p:nvSpPr>
          <p:cNvPr id="560" name="Google Shape;560;p26"/>
          <p:cNvSpPr/>
          <p:nvPr/>
        </p:nvSpPr>
        <p:spPr>
          <a:xfrm rot="10800000">
            <a:off x="-200194" y="-100144"/>
            <a:ext cx="3120296" cy="1431169"/>
          </a:xfrm>
          <a:custGeom>
            <a:rect b="b" l="l" r="r" t="t"/>
            <a:pathLst>
              <a:path extrusionOk="0" h="57373" w="88563">
                <a:moveTo>
                  <a:pt x="77406" y="1"/>
                </a:moveTo>
                <a:cubicBezTo>
                  <a:pt x="73923" y="1"/>
                  <a:pt x="70569" y="1636"/>
                  <a:pt x="68428" y="4533"/>
                </a:cubicBezTo>
                <a:cubicBezTo>
                  <a:pt x="66354" y="2849"/>
                  <a:pt x="63871" y="2037"/>
                  <a:pt x="61410" y="2037"/>
                </a:cubicBezTo>
                <a:cubicBezTo>
                  <a:pt x="57939" y="2037"/>
                  <a:pt x="54510" y="3652"/>
                  <a:pt x="52326" y="6713"/>
                </a:cubicBezTo>
                <a:cubicBezTo>
                  <a:pt x="50354" y="3053"/>
                  <a:pt x="46550" y="846"/>
                  <a:pt x="42494" y="846"/>
                </a:cubicBezTo>
                <a:cubicBezTo>
                  <a:pt x="41870" y="846"/>
                  <a:pt x="41240" y="898"/>
                  <a:pt x="40610" y="1005"/>
                </a:cubicBezTo>
                <a:cubicBezTo>
                  <a:pt x="35883" y="1822"/>
                  <a:pt x="32205" y="5555"/>
                  <a:pt x="31469" y="10296"/>
                </a:cubicBezTo>
                <a:cubicBezTo>
                  <a:pt x="29397" y="8536"/>
                  <a:pt x="26838" y="7653"/>
                  <a:pt x="24274" y="7653"/>
                </a:cubicBezTo>
                <a:cubicBezTo>
                  <a:pt x="21817" y="7653"/>
                  <a:pt x="19356" y="8464"/>
                  <a:pt x="17315" y="10091"/>
                </a:cubicBezTo>
                <a:cubicBezTo>
                  <a:pt x="13160" y="13415"/>
                  <a:pt x="11921" y="19218"/>
                  <a:pt x="14373" y="23945"/>
                </a:cubicBezTo>
                <a:cubicBezTo>
                  <a:pt x="10504" y="26302"/>
                  <a:pt x="8447" y="30770"/>
                  <a:pt x="9183" y="35252"/>
                </a:cubicBezTo>
                <a:cubicBezTo>
                  <a:pt x="3883" y="36206"/>
                  <a:pt x="28" y="40810"/>
                  <a:pt x="15" y="46205"/>
                </a:cubicBezTo>
                <a:cubicBezTo>
                  <a:pt x="1" y="51586"/>
                  <a:pt x="3829" y="56204"/>
                  <a:pt x="9128" y="57198"/>
                </a:cubicBezTo>
                <a:lnTo>
                  <a:pt x="9155" y="57198"/>
                </a:lnTo>
                <a:cubicBezTo>
                  <a:pt x="9817" y="57315"/>
                  <a:pt x="10485" y="57373"/>
                  <a:pt x="11154" y="57373"/>
                </a:cubicBezTo>
                <a:cubicBezTo>
                  <a:pt x="11739" y="57373"/>
                  <a:pt x="12323" y="57328"/>
                  <a:pt x="12902" y="57239"/>
                </a:cubicBezTo>
                <a:cubicBezTo>
                  <a:pt x="16726" y="57262"/>
                  <a:pt x="23112" y="57271"/>
                  <a:pt x="30601" y="57271"/>
                </a:cubicBezTo>
                <a:cubicBezTo>
                  <a:pt x="54137" y="57271"/>
                  <a:pt x="88562" y="57185"/>
                  <a:pt x="88562" y="57185"/>
                </a:cubicBezTo>
                <a:lnTo>
                  <a:pt x="88562" y="10377"/>
                </a:lnTo>
                <a:lnTo>
                  <a:pt x="88535" y="10377"/>
                </a:lnTo>
                <a:cubicBezTo>
                  <a:pt x="88208" y="5718"/>
                  <a:pt x="85007" y="1740"/>
                  <a:pt x="80525" y="446"/>
                </a:cubicBezTo>
                <a:cubicBezTo>
                  <a:pt x="79493" y="146"/>
                  <a:pt x="78444" y="1"/>
                  <a:pt x="7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6"/>
          <p:cNvSpPr txBox="1"/>
          <p:nvPr>
            <p:ph type="ctrTitle"/>
          </p:nvPr>
        </p:nvSpPr>
        <p:spPr>
          <a:xfrm>
            <a:off x="388100" y="164700"/>
            <a:ext cx="1943700" cy="577800"/>
          </a:xfrm>
          <a:prstGeom prst="rect">
            <a:avLst/>
          </a:prstGeom>
          <a:noFill/>
          <a:ln>
            <a:noFill/>
          </a:ln>
        </p:spPr>
        <p:txBody>
          <a:bodyPr anchorCtr="0" anchor="b" bIns="91425" lIns="91425" spcFirstLastPara="1" rIns="117650" wrap="square" tIns="91425">
            <a:noAutofit/>
          </a:bodyPr>
          <a:lstStyle/>
          <a:p>
            <a:pPr indent="0" lvl="0" marL="0" rtl="0" algn="l">
              <a:lnSpc>
                <a:spcPct val="100000"/>
              </a:lnSpc>
              <a:spcBef>
                <a:spcPts val="0"/>
              </a:spcBef>
              <a:spcAft>
                <a:spcPts val="0"/>
              </a:spcAft>
              <a:buSzPts val="3600"/>
              <a:buNone/>
            </a:pPr>
            <a:r>
              <a:rPr b="1" lang="en" sz="3000">
                <a:solidFill>
                  <a:schemeClr val="dk1"/>
                </a:solidFill>
                <a:latin typeface="Calibri"/>
                <a:ea typeface="Calibri"/>
                <a:cs typeface="Calibri"/>
                <a:sym typeface="Calibri"/>
              </a:rPr>
              <a:t>Accordi</a:t>
            </a:r>
            <a:endParaRPr b="1" sz="3000">
              <a:solidFill>
                <a:schemeClr val="dk1"/>
              </a:solidFill>
              <a:latin typeface="Calibri"/>
              <a:ea typeface="Calibri"/>
              <a:cs typeface="Calibri"/>
              <a:sym typeface="Calibri"/>
            </a:endParaRPr>
          </a:p>
        </p:txBody>
      </p:sp>
      <p:grpSp>
        <p:nvGrpSpPr>
          <p:cNvPr id="562" name="Google Shape;562;p26"/>
          <p:cNvGrpSpPr/>
          <p:nvPr/>
        </p:nvGrpSpPr>
        <p:grpSpPr>
          <a:xfrm>
            <a:off x="6266096" y="4231387"/>
            <a:ext cx="1358298" cy="817089"/>
            <a:chOff x="6657846" y="2007591"/>
            <a:chExt cx="348103" cy="295714"/>
          </a:xfrm>
        </p:grpSpPr>
        <p:sp>
          <p:nvSpPr>
            <p:cNvPr id="563" name="Google Shape;563;p26"/>
            <p:cNvSpPr/>
            <p:nvPr/>
          </p:nvSpPr>
          <p:spPr>
            <a:xfrm>
              <a:off x="6820186" y="2082984"/>
              <a:ext cx="179224" cy="163153"/>
            </a:xfrm>
            <a:custGeom>
              <a:rect b="b" l="l" r="r" t="t"/>
              <a:pathLst>
                <a:path extrusionOk="0" h="6213" w="6825">
                  <a:moveTo>
                    <a:pt x="4298" y="1"/>
                  </a:moveTo>
                  <a:lnTo>
                    <a:pt x="2987" y="1006"/>
                  </a:lnTo>
                  <a:lnTo>
                    <a:pt x="1896" y="642"/>
                  </a:lnTo>
                  <a:lnTo>
                    <a:pt x="1" y="2183"/>
                  </a:lnTo>
                  <a:lnTo>
                    <a:pt x="2920" y="6212"/>
                  </a:lnTo>
                  <a:lnTo>
                    <a:pt x="6824" y="3437"/>
                  </a:lnTo>
                  <a:lnTo>
                    <a:pt x="4298"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6"/>
            <p:cNvSpPr/>
            <p:nvPr/>
          </p:nvSpPr>
          <p:spPr>
            <a:xfrm>
              <a:off x="6900620" y="2007591"/>
              <a:ext cx="105329" cy="193431"/>
            </a:xfrm>
            <a:custGeom>
              <a:rect b="b" l="l" r="r" t="t"/>
              <a:pathLst>
                <a:path extrusionOk="0" h="7366" w="4011">
                  <a:moveTo>
                    <a:pt x="4010" y="1"/>
                  </a:moveTo>
                  <a:lnTo>
                    <a:pt x="115" y="2767"/>
                  </a:lnTo>
                  <a:cubicBezTo>
                    <a:pt x="19" y="2834"/>
                    <a:pt x="0" y="2968"/>
                    <a:pt x="67" y="3063"/>
                  </a:cubicBezTo>
                  <a:lnTo>
                    <a:pt x="3340" y="7284"/>
                  </a:lnTo>
                  <a:cubicBezTo>
                    <a:pt x="3384" y="7339"/>
                    <a:pt x="3444" y="7365"/>
                    <a:pt x="3505" y="7365"/>
                  </a:cubicBezTo>
                  <a:cubicBezTo>
                    <a:pt x="3550" y="7365"/>
                    <a:pt x="3596" y="7351"/>
                    <a:pt x="3637" y="7322"/>
                  </a:cubicBezTo>
                  <a:lnTo>
                    <a:pt x="4010" y="7025"/>
                  </a:lnTo>
                  <a:lnTo>
                    <a:pt x="4010" y="1"/>
                  </a:ln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6"/>
            <p:cNvSpPr/>
            <p:nvPr/>
          </p:nvSpPr>
          <p:spPr>
            <a:xfrm>
              <a:off x="6972494" y="2152862"/>
              <a:ext cx="32930" cy="48292"/>
            </a:xfrm>
            <a:custGeom>
              <a:rect b="b" l="l" r="r" t="t"/>
              <a:pathLst>
                <a:path extrusionOk="0" h="1839" w="1254">
                  <a:moveTo>
                    <a:pt x="1254" y="1"/>
                  </a:moveTo>
                  <a:lnTo>
                    <a:pt x="0" y="977"/>
                  </a:lnTo>
                  <a:lnTo>
                    <a:pt x="594" y="1761"/>
                  </a:lnTo>
                  <a:cubicBezTo>
                    <a:pt x="632" y="1811"/>
                    <a:pt x="692" y="1838"/>
                    <a:pt x="755" y="1838"/>
                  </a:cubicBezTo>
                  <a:cubicBezTo>
                    <a:pt x="801" y="1838"/>
                    <a:pt x="849" y="1823"/>
                    <a:pt x="890" y="1790"/>
                  </a:cubicBezTo>
                  <a:lnTo>
                    <a:pt x="1254" y="1503"/>
                  </a:lnTo>
                  <a:lnTo>
                    <a:pt x="1254" y="1"/>
                  </a:ln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6"/>
            <p:cNvSpPr/>
            <p:nvPr/>
          </p:nvSpPr>
          <p:spPr>
            <a:xfrm>
              <a:off x="6832003" y="2137027"/>
              <a:ext cx="136237" cy="90439"/>
            </a:xfrm>
            <a:custGeom>
              <a:rect b="b" l="l" r="r" t="t"/>
              <a:pathLst>
                <a:path extrusionOk="0" h="3444" w="5188">
                  <a:moveTo>
                    <a:pt x="594" y="1"/>
                  </a:moveTo>
                  <a:lnTo>
                    <a:pt x="0" y="1092"/>
                  </a:lnTo>
                  <a:lnTo>
                    <a:pt x="4183" y="3369"/>
                  </a:lnTo>
                  <a:cubicBezTo>
                    <a:pt x="4274" y="3419"/>
                    <a:pt x="4373" y="3443"/>
                    <a:pt x="4472" y="3443"/>
                  </a:cubicBezTo>
                  <a:cubicBezTo>
                    <a:pt x="4694" y="3443"/>
                    <a:pt x="4912" y="3323"/>
                    <a:pt x="5025" y="3111"/>
                  </a:cubicBezTo>
                  <a:cubicBezTo>
                    <a:pt x="5188" y="2814"/>
                    <a:pt x="5073" y="2441"/>
                    <a:pt x="4776" y="2278"/>
                  </a:cubicBezTo>
                  <a:lnTo>
                    <a:pt x="594"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6"/>
            <p:cNvSpPr/>
            <p:nvPr/>
          </p:nvSpPr>
          <p:spPr>
            <a:xfrm>
              <a:off x="6885284" y="2182509"/>
              <a:ext cx="79935" cy="44957"/>
            </a:xfrm>
            <a:custGeom>
              <a:rect b="b" l="l" r="r" t="t"/>
              <a:pathLst>
                <a:path extrusionOk="0" h="1712" w="3044">
                  <a:moveTo>
                    <a:pt x="268" y="1"/>
                  </a:moveTo>
                  <a:lnTo>
                    <a:pt x="0" y="460"/>
                  </a:lnTo>
                  <a:lnTo>
                    <a:pt x="2154" y="1637"/>
                  </a:lnTo>
                  <a:cubicBezTo>
                    <a:pt x="2250" y="1688"/>
                    <a:pt x="2352" y="1712"/>
                    <a:pt x="2452" y="1712"/>
                  </a:cubicBezTo>
                  <a:cubicBezTo>
                    <a:pt x="2710" y="1712"/>
                    <a:pt x="2954" y="1552"/>
                    <a:pt x="3044" y="1283"/>
                  </a:cubicBezTo>
                  <a:lnTo>
                    <a:pt x="3044" y="1283"/>
                  </a:lnTo>
                  <a:cubicBezTo>
                    <a:pt x="2976" y="1307"/>
                    <a:pt x="2905" y="1319"/>
                    <a:pt x="2834" y="1319"/>
                  </a:cubicBezTo>
                  <a:cubicBezTo>
                    <a:pt x="2735" y="1319"/>
                    <a:pt x="2635" y="1295"/>
                    <a:pt x="2546" y="1245"/>
                  </a:cubicBezTo>
                  <a:lnTo>
                    <a:pt x="268"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6"/>
            <p:cNvSpPr/>
            <p:nvPr/>
          </p:nvSpPr>
          <p:spPr>
            <a:xfrm>
              <a:off x="6806872" y="2160661"/>
              <a:ext cx="136237" cy="90229"/>
            </a:xfrm>
            <a:custGeom>
              <a:rect b="b" l="l" r="r" t="t"/>
              <a:pathLst>
                <a:path extrusionOk="0" h="3436" w="5188">
                  <a:moveTo>
                    <a:pt x="594" y="0"/>
                  </a:moveTo>
                  <a:lnTo>
                    <a:pt x="0" y="1091"/>
                  </a:lnTo>
                  <a:lnTo>
                    <a:pt x="4183" y="3359"/>
                  </a:lnTo>
                  <a:cubicBezTo>
                    <a:pt x="4276" y="3411"/>
                    <a:pt x="4379" y="3435"/>
                    <a:pt x="4480" y="3435"/>
                  </a:cubicBezTo>
                  <a:cubicBezTo>
                    <a:pt x="4699" y="3435"/>
                    <a:pt x="4914" y="3320"/>
                    <a:pt x="5025" y="3111"/>
                  </a:cubicBezTo>
                  <a:cubicBezTo>
                    <a:pt x="5187" y="2804"/>
                    <a:pt x="5073" y="2431"/>
                    <a:pt x="4776" y="2268"/>
                  </a:cubicBezTo>
                  <a:lnTo>
                    <a:pt x="594"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6"/>
            <p:cNvSpPr/>
            <p:nvPr/>
          </p:nvSpPr>
          <p:spPr>
            <a:xfrm>
              <a:off x="6868688" y="2211920"/>
              <a:ext cx="71165" cy="38944"/>
            </a:xfrm>
            <a:custGeom>
              <a:rect b="b" l="l" r="r" t="t"/>
              <a:pathLst>
                <a:path extrusionOk="0" h="1483" w="2710">
                  <a:moveTo>
                    <a:pt x="240" y="1"/>
                  </a:moveTo>
                  <a:lnTo>
                    <a:pt x="1" y="422"/>
                  </a:lnTo>
                  <a:lnTo>
                    <a:pt x="1819" y="1407"/>
                  </a:lnTo>
                  <a:cubicBezTo>
                    <a:pt x="1913" y="1458"/>
                    <a:pt x="2014" y="1482"/>
                    <a:pt x="2114" y="1482"/>
                  </a:cubicBezTo>
                  <a:cubicBezTo>
                    <a:pt x="2371" y="1482"/>
                    <a:pt x="2620" y="1325"/>
                    <a:pt x="2709" y="1063"/>
                  </a:cubicBezTo>
                  <a:lnTo>
                    <a:pt x="2709" y="1063"/>
                  </a:lnTo>
                  <a:cubicBezTo>
                    <a:pt x="2623" y="1099"/>
                    <a:pt x="2533" y="1118"/>
                    <a:pt x="2444" y="1118"/>
                  </a:cubicBezTo>
                  <a:cubicBezTo>
                    <a:pt x="2344" y="1118"/>
                    <a:pt x="2245" y="1094"/>
                    <a:pt x="2154" y="1044"/>
                  </a:cubicBezTo>
                  <a:lnTo>
                    <a:pt x="24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6"/>
            <p:cNvSpPr/>
            <p:nvPr/>
          </p:nvSpPr>
          <p:spPr>
            <a:xfrm>
              <a:off x="6781741" y="2184032"/>
              <a:ext cx="136237" cy="90334"/>
            </a:xfrm>
            <a:custGeom>
              <a:rect b="b" l="l" r="r" t="t"/>
              <a:pathLst>
                <a:path extrusionOk="0" h="3440" w="5188">
                  <a:moveTo>
                    <a:pt x="594" y="0"/>
                  </a:moveTo>
                  <a:lnTo>
                    <a:pt x="0" y="1091"/>
                  </a:lnTo>
                  <a:lnTo>
                    <a:pt x="4183" y="3359"/>
                  </a:lnTo>
                  <a:cubicBezTo>
                    <a:pt x="4277" y="3414"/>
                    <a:pt x="4379" y="3440"/>
                    <a:pt x="4481" y="3440"/>
                  </a:cubicBezTo>
                  <a:cubicBezTo>
                    <a:pt x="4700" y="3440"/>
                    <a:pt x="4914" y="3320"/>
                    <a:pt x="5025" y="3111"/>
                  </a:cubicBezTo>
                  <a:cubicBezTo>
                    <a:pt x="5187" y="2814"/>
                    <a:pt x="5073" y="2441"/>
                    <a:pt x="4776" y="2268"/>
                  </a:cubicBezTo>
                  <a:lnTo>
                    <a:pt x="594"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6"/>
            <p:cNvSpPr/>
            <p:nvPr/>
          </p:nvSpPr>
          <p:spPr>
            <a:xfrm>
              <a:off x="6852354" y="2240570"/>
              <a:ext cx="61842" cy="33770"/>
            </a:xfrm>
            <a:custGeom>
              <a:rect b="b" l="l" r="r" t="t"/>
              <a:pathLst>
                <a:path extrusionOk="0" h="1286" w="2355">
                  <a:moveTo>
                    <a:pt x="240" y="1"/>
                  </a:moveTo>
                  <a:lnTo>
                    <a:pt x="1" y="402"/>
                  </a:lnTo>
                  <a:lnTo>
                    <a:pt x="1484" y="1206"/>
                  </a:lnTo>
                  <a:cubicBezTo>
                    <a:pt x="1580" y="1260"/>
                    <a:pt x="1684" y="1286"/>
                    <a:pt x="1786" y="1286"/>
                  </a:cubicBezTo>
                  <a:cubicBezTo>
                    <a:pt x="2029" y="1286"/>
                    <a:pt x="2261" y="1143"/>
                    <a:pt x="2355" y="900"/>
                  </a:cubicBezTo>
                  <a:lnTo>
                    <a:pt x="2355" y="900"/>
                  </a:lnTo>
                  <a:cubicBezTo>
                    <a:pt x="2280" y="929"/>
                    <a:pt x="2201" y="944"/>
                    <a:pt x="2122" y="944"/>
                  </a:cubicBezTo>
                  <a:cubicBezTo>
                    <a:pt x="2021" y="944"/>
                    <a:pt x="1920" y="920"/>
                    <a:pt x="1829" y="871"/>
                  </a:cubicBezTo>
                  <a:lnTo>
                    <a:pt x="24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6"/>
            <p:cNvSpPr/>
            <p:nvPr/>
          </p:nvSpPr>
          <p:spPr>
            <a:xfrm>
              <a:off x="6756610" y="2207404"/>
              <a:ext cx="136237" cy="90413"/>
            </a:xfrm>
            <a:custGeom>
              <a:rect b="b" l="l" r="r" t="t"/>
              <a:pathLst>
                <a:path extrusionOk="0" h="3443" w="5188">
                  <a:moveTo>
                    <a:pt x="594" y="0"/>
                  </a:moveTo>
                  <a:lnTo>
                    <a:pt x="0" y="1091"/>
                  </a:lnTo>
                  <a:lnTo>
                    <a:pt x="4173" y="3369"/>
                  </a:lnTo>
                  <a:cubicBezTo>
                    <a:pt x="4267" y="3419"/>
                    <a:pt x="4369" y="3443"/>
                    <a:pt x="4469" y="3443"/>
                  </a:cubicBezTo>
                  <a:cubicBezTo>
                    <a:pt x="4694" y="3443"/>
                    <a:pt x="4912" y="3323"/>
                    <a:pt x="5025" y="3111"/>
                  </a:cubicBezTo>
                  <a:cubicBezTo>
                    <a:pt x="5187" y="2814"/>
                    <a:pt x="5073" y="2441"/>
                    <a:pt x="4776" y="2278"/>
                  </a:cubicBezTo>
                  <a:lnTo>
                    <a:pt x="594"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6"/>
            <p:cNvSpPr/>
            <p:nvPr/>
          </p:nvSpPr>
          <p:spPr>
            <a:xfrm>
              <a:off x="6836021" y="2267723"/>
              <a:ext cx="53308" cy="29989"/>
            </a:xfrm>
            <a:custGeom>
              <a:rect b="b" l="l" r="r" t="t"/>
              <a:pathLst>
                <a:path extrusionOk="0" h="1142" w="2030">
                  <a:moveTo>
                    <a:pt x="259" y="0"/>
                  </a:moveTo>
                  <a:lnTo>
                    <a:pt x="1" y="440"/>
                  </a:lnTo>
                  <a:lnTo>
                    <a:pt x="1149" y="1072"/>
                  </a:lnTo>
                  <a:cubicBezTo>
                    <a:pt x="1243" y="1119"/>
                    <a:pt x="1344" y="1142"/>
                    <a:pt x="1444" y="1142"/>
                  </a:cubicBezTo>
                  <a:cubicBezTo>
                    <a:pt x="1666" y="1142"/>
                    <a:pt x="1879" y="1028"/>
                    <a:pt x="1991" y="823"/>
                  </a:cubicBezTo>
                  <a:cubicBezTo>
                    <a:pt x="2001" y="794"/>
                    <a:pt x="2020" y="766"/>
                    <a:pt x="2029" y="737"/>
                  </a:cubicBezTo>
                  <a:lnTo>
                    <a:pt x="2029" y="737"/>
                  </a:lnTo>
                  <a:cubicBezTo>
                    <a:pt x="1965" y="760"/>
                    <a:pt x="1898" y="770"/>
                    <a:pt x="1831" y="770"/>
                  </a:cubicBezTo>
                  <a:cubicBezTo>
                    <a:pt x="1728" y="770"/>
                    <a:pt x="1625" y="745"/>
                    <a:pt x="1532" y="699"/>
                  </a:cubicBezTo>
                  <a:lnTo>
                    <a:pt x="259"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6"/>
            <p:cNvSpPr/>
            <p:nvPr/>
          </p:nvSpPr>
          <p:spPr>
            <a:xfrm>
              <a:off x="6674180" y="2094564"/>
              <a:ext cx="173421" cy="157087"/>
            </a:xfrm>
            <a:custGeom>
              <a:rect b="b" l="l" r="r" t="t"/>
              <a:pathLst>
                <a:path extrusionOk="0" h="5982" w="6604">
                  <a:moveTo>
                    <a:pt x="2067" y="0"/>
                  </a:moveTo>
                  <a:lnTo>
                    <a:pt x="0" y="3723"/>
                  </a:lnTo>
                  <a:lnTo>
                    <a:pt x="4230" y="5982"/>
                  </a:lnTo>
                  <a:lnTo>
                    <a:pt x="6604" y="1618"/>
                  </a:lnTo>
                  <a:lnTo>
                    <a:pt x="4508" y="737"/>
                  </a:lnTo>
                  <a:cubicBezTo>
                    <a:pt x="4479" y="718"/>
                    <a:pt x="4441" y="718"/>
                    <a:pt x="4403" y="718"/>
                  </a:cubicBezTo>
                  <a:lnTo>
                    <a:pt x="3570" y="814"/>
                  </a:lnTo>
                  <a:cubicBezTo>
                    <a:pt x="3557" y="816"/>
                    <a:pt x="3544" y="817"/>
                    <a:pt x="3532" y="817"/>
                  </a:cubicBezTo>
                  <a:cubicBezTo>
                    <a:pt x="3497" y="817"/>
                    <a:pt x="3464" y="809"/>
                    <a:pt x="3436" y="795"/>
                  </a:cubicBezTo>
                  <a:lnTo>
                    <a:pt x="2067"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6"/>
            <p:cNvSpPr/>
            <p:nvPr/>
          </p:nvSpPr>
          <p:spPr>
            <a:xfrm>
              <a:off x="6657846" y="2031488"/>
              <a:ext cx="107587" cy="185606"/>
            </a:xfrm>
            <a:custGeom>
              <a:rect b="b" l="l" r="r" t="t"/>
              <a:pathLst>
                <a:path extrusionOk="0" h="7068" w="4097">
                  <a:moveTo>
                    <a:pt x="0" y="0"/>
                  </a:moveTo>
                  <a:lnTo>
                    <a:pt x="0" y="6336"/>
                  </a:lnTo>
                  <a:lnTo>
                    <a:pt x="1196" y="7034"/>
                  </a:lnTo>
                  <a:cubicBezTo>
                    <a:pt x="1235" y="7057"/>
                    <a:pt x="1278" y="7068"/>
                    <a:pt x="1319" y="7068"/>
                  </a:cubicBezTo>
                  <a:cubicBezTo>
                    <a:pt x="1400" y="7068"/>
                    <a:pt x="1478" y="7027"/>
                    <a:pt x="1522" y="6958"/>
                  </a:cubicBezTo>
                  <a:lnTo>
                    <a:pt x="4029" y="2603"/>
                  </a:lnTo>
                  <a:cubicBezTo>
                    <a:pt x="4096" y="2488"/>
                    <a:pt x="4048" y="2345"/>
                    <a:pt x="3943" y="2287"/>
                  </a:cubicBezTo>
                  <a:lnTo>
                    <a:pt x="0" y="0"/>
                  </a:lnTo>
                  <a:close/>
                </a:path>
              </a:pathLst>
            </a:custGeom>
            <a:solidFill>
              <a:srgbClr val="F4F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6"/>
            <p:cNvSpPr/>
            <p:nvPr/>
          </p:nvSpPr>
          <p:spPr>
            <a:xfrm>
              <a:off x="6657846" y="2031488"/>
              <a:ext cx="82693" cy="173684"/>
            </a:xfrm>
            <a:custGeom>
              <a:rect b="b" l="l" r="r" t="t"/>
              <a:pathLst>
                <a:path extrusionOk="0" h="6614" w="3149">
                  <a:moveTo>
                    <a:pt x="0" y="0"/>
                  </a:moveTo>
                  <a:lnTo>
                    <a:pt x="0" y="6336"/>
                  </a:lnTo>
                  <a:lnTo>
                    <a:pt x="469" y="6613"/>
                  </a:lnTo>
                  <a:lnTo>
                    <a:pt x="3149" y="1828"/>
                  </a:lnTo>
                  <a:lnTo>
                    <a:pt x="0" y="0"/>
                  </a:ln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6"/>
            <p:cNvSpPr/>
            <p:nvPr/>
          </p:nvSpPr>
          <p:spPr>
            <a:xfrm>
              <a:off x="6657846" y="2162158"/>
              <a:ext cx="51785" cy="54752"/>
            </a:xfrm>
            <a:custGeom>
              <a:rect b="b" l="l" r="r" t="t"/>
              <a:pathLst>
                <a:path extrusionOk="0" h="2085" w="1972">
                  <a:moveTo>
                    <a:pt x="0" y="1"/>
                  </a:moveTo>
                  <a:lnTo>
                    <a:pt x="0" y="1360"/>
                  </a:lnTo>
                  <a:lnTo>
                    <a:pt x="1196" y="2058"/>
                  </a:lnTo>
                  <a:cubicBezTo>
                    <a:pt x="1233" y="2076"/>
                    <a:pt x="1272" y="2085"/>
                    <a:pt x="1310" y="2085"/>
                  </a:cubicBezTo>
                  <a:cubicBezTo>
                    <a:pt x="1394" y="2085"/>
                    <a:pt x="1476" y="2044"/>
                    <a:pt x="1522" y="1972"/>
                  </a:cubicBezTo>
                  <a:lnTo>
                    <a:pt x="1972" y="1197"/>
                  </a:lnTo>
                  <a:lnTo>
                    <a:pt x="0" y="1"/>
                  </a:lnTo>
                  <a:close/>
                </a:path>
              </a:pathLst>
            </a:custGeom>
            <a:solidFill>
              <a:srgbClr val="E8ED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6"/>
            <p:cNvSpPr/>
            <p:nvPr/>
          </p:nvSpPr>
          <p:spPr>
            <a:xfrm>
              <a:off x="6657846" y="2162158"/>
              <a:ext cx="27153" cy="43014"/>
            </a:xfrm>
            <a:custGeom>
              <a:rect b="b" l="l" r="r" t="t"/>
              <a:pathLst>
                <a:path extrusionOk="0" h="1638" w="1034">
                  <a:moveTo>
                    <a:pt x="0" y="1"/>
                  </a:moveTo>
                  <a:lnTo>
                    <a:pt x="0" y="1360"/>
                  </a:lnTo>
                  <a:lnTo>
                    <a:pt x="469" y="1637"/>
                  </a:lnTo>
                  <a:lnTo>
                    <a:pt x="1034" y="632"/>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6"/>
            <p:cNvSpPr/>
            <p:nvPr/>
          </p:nvSpPr>
          <p:spPr>
            <a:xfrm>
              <a:off x="6710104" y="2184557"/>
              <a:ext cx="73160" cy="58665"/>
            </a:xfrm>
            <a:custGeom>
              <a:rect b="b" l="l" r="r" t="t"/>
              <a:pathLst>
                <a:path extrusionOk="0" h="2234" w="2786">
                  <a:moveTo>
                    <a:pt x="2085" y="0"/>
                  </a:moveTo>
                  <a:cubicBezTo>
                    <a:pt x="1955" y="0"/>
                    <a:pt x="1825" y="41"/>
                    <a:pt x="1714" y="124"/>
                  </a:cubicBezTo>
                  <a:lnTo>
                    <a:pt x="345" y="1110"/>
                  </a:lnTo>
                  <a:cubicBezTo>
                    <a:pt x="58" y="1310"/>
                    <a:pt x="1" y="1703"/>
                    <a:pt x="202" y="1980"/>
                  </a:cubicBezTo>
                  <a:cubicBezTo>
                    <a:pt x="322" y="2147"/>
                    <a:pt x="511" y="2234"/>
                    <a:pt x="703" y="2234"/>
                  </a:cubicBezTo>
                  <a:cubicBezTo>
                    <a:pt x="832" y="2234"/>
                    <a:pt x="961" y="2195"/>
                    <a:pt x="1073" y="2114"/>
                  </a:cubicBezTo>
                  <a:lnTo>
                    <a:pt x="2441" y="1129"/>
                  </a:lnTo>
                  <a:cubicBezTo>
                    <a:pt x="2728" y="918"/>
                    <a:pt x="2786" y="516"/>
                    <a:pt x="2566" y="239"/>
                  </a:cubicBezTo>
                  <a:lnTo>
                    <a:pt x="2575" y="239"/>
                  </a:lnTo>
                  <a:cubicBezTo>
                    <a:pt x="2452" y="82"/>
                    <a:pt x="2269" y="0"/>
                    <a:pt x="20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6"/>
            <p:cNvSpPr/>
            <p:nvPr/>
          </p:nvSpPr>
          <p:spPr>
            <a:xfrm>
              <a:off x="6713386" y="2185529"/>
              <a:ext cx="69878" cy="57536"/>
            </a:xfrm>
            <a:custGeom>
              <a:rect b="b" l="l" r="r" t="t"/>
              <a:pathLst>
                <a:path extrusionOk="0" h="2191" w="2661">
                  <a:moveTo>
                    <a:pt x="2182" y="1"/>
                  </a:moveTo>
                  <a:lnTo>
                    <a:pt x="2182" y="1"/>
                  </a:lnTo>
                  <a:cubicBezTo>
                    <a:pt x="2288" y="269"/>
                    <a:pt x="2201" y="565"/>
                    <a:pt x="1972" y="738"/>
                  </a:cubicBezTo>
                  <a:lnTo>
                    <a:pt x="594" y="1733"/>
                  </a:lnTo>
                  <a:cubicBezTo>
                    <a:pt x="488" y="1809"/>
                    <a:pt x="365" y="1849"/>
                    <a:pt x="239" y="1849"/>
                  </a:cubicBezTo>
                  <a:cubicBezTo>
                    <a:pt x="159" y="1849"/>
                    <a:pt x="78" y="1833"/>
                    <a:pt x="0" y="1800"/>
                  </a:cubicBezTo>
                  <a:lnTo>
                    <a:pt x="0" y="1800"/>
                  </a:lnTo>
                  <a:cubicBezTo>
                    <a:pt x="102" y="2048"/>
                    <a:pt x="339" y="2190"/>
                    <a:pt x="583" y="2190"/>
                  </a:cubicBezTo>
                  <a:cubicBezTo>
                    <a:pt x="705" y="2190"/>
                    <a:pt x="829" y="2154"/>
                    <a:pt x="938" y="2077"/>
                  </a:cubicBezTo>
                  <a:lnTo>
                    <a:pt x="2316" y="1082"/>
                  </a:lnTo>
                  <a:cubicBezTo>
                    <a:pt x="2594" y="881"/>
                    <a:pt x="2661" y="479"/>
                    <a:pt x="2450" y="202"/>
                  </a:cubicBezTo>
                  <a:cubicBezTo>
                    <a:pt x="2374" y="115"/>
                    <a:pt x="2288" y="49"/>
                    <a:pt x="2182"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6"/>
            <p:cNvSpPr/>
            <p:nvPr/>
          </p:nvSpPr>
          <p:spPr>
            <a:xfrm>
              <a:off x="6738018" y="2210266"/>
              <a:ext cx="65099" cy="52888"/>
            </a:xfrm>
            <a:custGeom>
              <a:rect b="b" l="l" r="r" t="t"/>
              <a:pathLst>
                <a:path extrusionOk="0" h="2014" w="2479">
                  <a:moveTo>
                    <a:pt x="1768" y="1"/>
                  </a:moveTo>
                  <a:cubicBezTo>
                    <a:pt x="1642" y="1"/>
                    <a:pt x="1515" y="40"/>
                    <a:pt x="1407" y="121"/>
                  </a:cubicBezTo>
                  <a:lnTo>
                    <a:pt x="354" y="887"/>
                  </a:lnTo>
                  <a:cubicBezTo>
                    <a:pt x="67" y="1088"/>
                    <a:pt x="0" y="1489"/>
                    <a:pt x="211" y="1767"/>
                  </a:cubicBezTo>
                  <a:cubicBezTo>
                    <a:pt x="332" y="1929"/>
                    <a:pt x="519" y="2014"/>
                    <a:pt x="710" y="2014"/>
                  </a:cubicBezTo>
                  <a:cubicBezTo>
                    <a:pt x="835" y="2014"/>
                    <a:pt x="962" y="1977"/>
                    <a:pt x="1072" y="1901"/>
                  </a:cubicBezTo>
                  <a:lnTo>
                    <a:pt x="2134" y="1126"/>
                  </a:lnTo>
                  <a:cubicBezTo>
                    <a:pt x="2421" y="925"/>
                    <a:pt x="2479" y="523"/>
                    <a:pt x="2259" y="245"/>
                  </a:cubicBezTo>
                  <a:cubicBezTo>
                    <a:pt x="2139" y="86"/>
                    <a:pt x="1955" y="1"/>
                    <a:pt x="176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6"/>
            <p:cNvSpPr/>
            <p:nvPr/>
          </p:nvSpPr>
          <p:spPr>
            <a:xfrm>
              <a:off x="6741274" y="2211421"/>
              <a:ext cx="61842" cy="51732"/>
            </a:xfrm>
            <a:custGeom>
              <a:rect b="b" l="l" r="r" t="t"/>
              <a:pathLst>
                <a:path extrusionOk="0" h="1970" w="2355">
                  <a:moveTo>
                    <a:pt x="1876" y="0"/>
                  </a:moveTo>
                  <a:lnTo>
                    <a:pt x="1876" y="0"/>
                  </a:lnTo>
                  <a:cubicBezTo>
                    <a:pt x="1982" y="268"/>
                    <a:pt x="1895" y="575"/>
                    <a:pt x="1666" y="737"/>
                  </a:cubicBezTo>
                  <a:lnTo>
                    <a:pt x="603" y="1512"/>
                  </a:lnTo>
                  <a:cubicBezTo>
                    <a:pt x="495" y="1591"/>
                    <a:pt x="364" y="1631"/>
                    <a:pt x="231" y="1631"/>
                  </a:cubicBezTo>
                  <a:cubicBezTo>
                    <a:pt x="153" y="1631"/>
                    <a:pt x="75" y="1617"/>
                    <a:pt x="1" y="1589"/>
                  </a:cubicBezTo>
                  <a:lnTo>
                    <a:pt x="1" y="1589"/>
                  </a:lnTo>
                  <a:cubicBezTo>
                    <a:pt x="20" y="1637"/>
                    <a:pt x="48" y="1685"/>
                    <a:pt x="77" y="1723"/>
                  </a:cubicBezTo>
                  <a:cubicBezTo>
                    <a:pt x="204" y="1885"/>
                    <a:pt x="394" y="1970"/>
                    <a:pt x="583" y="1970"/>
                  </a:cubicBezTo>
                  <a:cubicBezTo>
                    <a:pt x="708" y="1970"/>
                    <a:pt x="832" y="1933"/>
                    <a:pt x="938" y="1857"/>
                  </a:cubicBezTo>
                  <a:lnTo>
                    <a:pt x="2010" y="1082"/>
                  </a:lnTo>
                  <a:cubicBezTo>
                    <a:pt x="2288" y="881"/>
                    <a:pt x="2355" y="479"/>
                    <a:pt x="2135" y="201"/>
                  </a:cubicBezTo>
                  <a:cubicBezTo>
                    <a:pt x="2068" y="115"/>
                    <a:pt x="1982" y="48"/>
                    <a:pt x="1876"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6"/>
            <p:cNvSpPr/>
            <p:nvPr/>
          </p:nvSpPr>
          <p:spPr>
            <a:xfrm>
              <a:off x="6765906" y="2236263"/>
              <a:ext cx="57063" cy="47084"/>
            </a:xfrm>
            <a:custGeom>
              <a:rect b="b" l="l" r="r" t="t"/>
              <a:pathLst>
                <a:path extrusionOk="0" h="1793" w="2173">
                  <a:moveTo>
                    <a:pt x="1466" y="1"/>
                  </a:moveTo>
                  <a:cubicBezTo>
                    <a:pt x="1338" y="1"/>
                    <a:pt x="1210" y="39"/>
                    <a:pt x="1101" y="117"/>
                  </a:cubicBezTo>
                  <a:lnTo>
                    <a:pt x="345" y="662"/>
                  </a:lnTo>
                  <a:cubicBezTo>
                    <a:pt x="67" y="863"/>
                    <a:pt x="0" y="1256"/>
                    <a:pt x="201" y="1533"/>
                  </a:cubicBezTo>
                  <a:cubicBezTo>
                    <a:pt x="324" y="1702"/>
                    <a:pt x="517" y="1793"/>
                    <a:pt x="712" y="1793"/>
                  </a:cubicBezTo>
                  <a:cubicBezTo>
                    <a:pt x="837" y="1793"/>
                    <a:pt x="964" y="1755"/>
                    <a:pt x="1072" y="1677"/>
                  </a:cubicBezTo>
                  <a:lnTo>
                    <a:pt x="1828" y="1122"/>
                  </a:lnTo>
                  <a:cubicBezTo>
                    <a:pt x="2115" y="921"/>
                    <a:pt x="2173" y="519"/>
                    <a:pt x="1962" y="241"/>
                  </a:cubicBezTo>
                  <a:cubicBezTo>
                    <a:pt x="1837" y="82"/>
                    <a:pt x="1652" y="1"/>
                    <a:pt x="14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6"/>
            <p:cNvSpPr/>
            <p:nvPr/>
          </p:nvSpPr>
          <p:spPr>
            <a:xfrm>
              <a:off x="6769163" y="2237051"/>
              <a:ext cx="53807" cy="46296"/>
            </a:xfrm>
            <a:custGeom>
              <a:rect b="b" l="l" r="r" t="t"/>
              <a:pathLst>
                <a:path extrusionOk="0" h="1763" w="2049">
                  <a:moveTo>
                    <a:pt x="1551" y="1"/>
                  </a:moveTo>
                  <a:lnTo>
                    <a:pt x="1551" y="1"/>
                  </a:lnTo>
                  <a:cubicBezTo>
                    <a:pt x="1637" y="259"/>
                    <a:pt x="1551" y="556"/>
                    <a:pt x="1331" y="718"/>
                  </a:cubicBezTo>
                  <a:lnTo>
                    <a:pt x="565" y="1264"/>
                  </a:lnTo>
                  <a:cubicBezTo>
                    <a:pt x="457" y="1340"/>
                    <a:pt x="327" y="1383"/>
                    <a:pt x="196" y="1383"/>
                  </a:cubicBezTo>
                  <a:cubicBezTo>
                    <a:pt x="131" y="1383"/>
                    <a:pt x="65" y="1372"/>
                    <a:pt x="1" y="1350"/>
                  </a:cubicBezTo>
                  <a:lnTo>
                    <a:pt x="1" y="1350"/>
                  </a:lnTo>
                  <a:cubicBezTo>
                    <a:pt x="20" y="1398"/>
                    <a:pt x="39" y="1455"/>
                    <a:pt x="77" y="1503"/>
                  </a:cubicBezTo>
                  <a:cubicBezTo>
                    <a:pt x="200" y="1672"/>
                    <a:pt x="393" y="1763"/>
                    <a:pt x="588" y="1763"/>
                  </a:cubicBezTo>
                  <a:cubicBezTo>
                    <a:pt x="713" y="1763"/>
                    <a:pt x="840" y="1725"/>
                    <a:pt x="948" y="1647"/>
                  </a:cubicBezTo>
                  <a:lnTo>
                    <a:pt x="1704" y="1092"/>
                  </a:lnTo>
                  <a:cubicBezTo>
                    <a:pt x="1991" y="891"/>
                    <a:pt x="2049" y="489"/>
                    <a:pt x="1838" y="211"/>
                  </a:cubicBezTo>
                  <a:cubicBezTo>
                    <a:pt x="1762" y="115"/>
                    <a:pt x="1657" y="48"/>
                    <a:pt x="1551"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6"/>
            <p:cNvSpPr/>
            <p:nvPr/>
          </p:nvSpPr>
          <p:spPr>
            <a:xfrm>
              <a:off x="6793794" y="2262156"/>
              <a:ext cx="49027" cy="41149"/>
            </a:xfrm>
            <a:custGeom>
              <a:rect b="b" l="l" r="r" t="t"/>
              <a:pathLst>
                <a:path extrusionOk="0" h="1567" w="1867">
                  <a:moveTo>
                    <a:pt x="1159" y="0"/>
                  </a:moveTo>
                  <a:cubicBezTo>
                    <a:pt x="1032" y="0"/>
                    <a:pt x="904" y="39"/>
                    <a:pt x="795" y="116"/>
                  </a:cubicBezTo>
                  <a:lnTo>
                    <a:pt x="345" y="442"/>
                  </a:lnTo>
                  <a:cubicBezTo>
                    <a:pt x="58" y="643"/>
                    <a:pt x="1" y="1035"/>
                    <a:pt x="202" y="1313"/>
                  </a:cubicBezTo>
                  <a:cubicBezTo>
                    <a:pt x="322" y="1479"/>
                    <a:pt x="511" y="1566"/>
                    <a:pt x="703" y="1566"/>
                  </a:cubicBezTo>
                  <a:cubicBezTo>
                    <a:pt x="832" y="1566"/>
                    <a:pt x="961" y="1527"/>
                    <a:pt x="1073" y="1447"/>
                  </a:cubicBezTo>
                  <a:lnTo>
                    <a:pt x="1522" y="1121"/>
                  </a:lnTo>
                  <a:cubicBezTo>
                    <a:pt x="1810" y="920"/>
                    <a:pt x="1867" y="518"/>
                    <a:pt x="1647" y="241"/>
                  </a:cubicBezTo>
                  <a:cubicBezTo>
                    <a:pt x="1528" y="82"/>
                    <a:pt x="1344" y="0"/>
                    <a:pt x="115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6"/>
            <p:cNvSpPr/>
            <p:nvPr/>
          </p:nvSpPr>
          <p:spPr>
            <a:xfrm>
              <a:off x="6797313" y="2263180"/>
              <a:ext cx="45509" cy="40125"/>
            </a:xfrm>
            <a:custGeom>
              <a:rect b="b" l="l" r="r" t="t"/>
              <a:pathLst>
                <a:path extrusionOk="0" h="1528" w="1733">
                  <a:moveTo>
                    <a:pt x="1254" y="1"/>
                  </a:moveTo>
                  <a:lnTo>
                    <a:pt x="1254" y="1"/>
                  </a:lnTo>
                  <a:cubicBezTo>
                    <a:pt x="1360" y="269"/>
                    <a:pt x="1264" y="566"/>
                    <a:pt x="1044" y="728"/>
                  </a:cubicBezTo>
                  <a:lnTo>
                    <a:pt x="585" y="1054"/>
                  </a:lnTo>
                  <a:cubicBezTo>
                    <a:pt x="476" y="1132"/>
                    <a:pt x="348" y="1172"/>
                    <a:pt x="221" y="1172"/>
                  </a:cubicBezTo>
                  <a:cubicBezTo>
                    <a:pt x="146" y="1172"/>
                    <a:pt x="72" y="1158"/>
                    <a:pt x="1" y="1130"/>
                  </a:cubicBezTo>
                  <a:lnTo>
                    <a:pt x="1" y="1130"/>
                  </a:lnTo>
                  <a:cubicBezTo>
                    <a:pt x="95" y="1383"/>
                    <a:pt x="332" y="1527"/>
                    <a:pt x="576" y="1527"/>
                  </a:cubicBezTo>
                  <a:cubicBezTo>
                    <a:pt x="701" y="1527"/>
                    <a:pt x="828" y="1489"/>
                    <a:pt x="939" y="1408"/>
                  </a:cubicBezTo>
                  <a:lnTo>
                    <a:pt x="1398" y="1082"/>
                  </a:lnTo>
                  <a:cubicBezTo>
                    <a:pt x="1676" y="881"/>
                    <a:pt x="1733" y="479"/>
                    <a:pt x="1522" y="202"/>
                  </a:cubicBezTo>
                  <a:cubicBezTo>
                    <a:pt x="1455" y="116"/>
                    <a:pt x="1360" y="39"/>
                    <a:pt x="1254"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6"/>
            <p:cNvSpPr/>
            <p:nvPr/>
          </p:nvSpPr>
          <p:spPr>
            <a:xfrm>
              <a:off x="6799335" y="2099843"/>
              <a:ext cx="70639" cy="108848"/>
            </a:xfrm>
            <a:custGeom>
              <a:rect b="b" l="l" r="r" t="t"/>
              <a:pathLst>
                <a:path extrusionOk="0" h="4145" w="2690">
                  <a:moveTo>
                    <a:pt x="574" y="0"/>
                  </a:moveTo>
                  <a:cubicBezTo>
                    <a:pt x="479" y="0"/>
                    <a:pt x="393" y="67"/>
                    <a:pt x="374" y="163"/>
                  </a:cubicBezTo>
                  <a:lnTo>
                    <a:pt x="0" y="1665"/>
                  </a:lnTo>
                  <a:lnTo>
                    <a:pt x="0" y="3321"/>
                  </a:lnTo>
                  <a:cubicBezTo>
                    <a:pt x="0" y="3771"/>
                    <a:pt x="364" y="4144"/>
                    <a:pt x="823" y="4144"/>
                  </a:cubicBezTo>
                  <a:cubicBezTo>
                    <a:pt x="1283" y="4144"/>
                    <a:pt x="1656" y="3771"/>
                    <a:pt x="1656" y="3321"/>
                  </a:cubicBezTo>
                  <a:lnTo>
                    <a:pt x="1656" y="2077"/>
                  </a:lnTo>
                  <a:lnTo>
                    <a:pt x="2690" y="10"/>
                  </a:lnTo>
                  <a:lnTo>
                    <a:pt x="574"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6"/>
            <p:cNvSpPr/>
            <p:nvPr/>
          </p:nvSpPr>
          <p:spPr>
            <a:xfrm>
              <a:off x="6799335" y="2100053"/>
              <a:ext cx="29936" cy="108638"/>
            </a:xfrm>
            <a:custGeom>
              <a:rect b="b" l="l" r="r" t="t"/>
              <a:pathLst>
                <a:path extrusionOk="0" h="4137" w="1140">
                  <a:moveTo>
                    <a:pt x="556" y="1"/>
                  </a:moveTo>
                  <a:cubicBezTo>
                    <a:pt x="468" y="1"/>
                    <a:pt x="391" y="65"/>
                    <a:pt x="374" y="155"/>
                  </a:cubicBezTo>
                  <a:lnTo>
                    <a:pt x="0" y="1657"/>
                  </a:lnTo>
                  <a:lnTo>
                    <a:pt x="0" y="3313"/>
                  </a:lnTo>
                  <a:cubicBezTo>
                    <a:pt x="0" y="3763"/>
                    <a:pt x="364" y="4136"/>
                    <a:pt x="823" y="4136"/>
                  </a:cubicBezTo>
                  <a:cubicBezTo>
                    <a:pt x="929" y="4136"/>
                    <a:pt x="1034" y="4117"/>
                    <a:pt x="1139" y="4079"/>
                  </a:cubicBezTo>
                  <a:cubicBezTo>
                    <a:pt x="823" y="3945"/>
                    <a:pt x="622" y="3648"/>
                    <a:pt x="622" y="3313"/>
                  </a:cubicBezTo>
                  <a:lnTo>
                    <a:pt x="622" y="1657"/>
                  </a:lnTo>
                  <a:lnTo>
                    <a:pt x="1034" y="2"/>
                  </a:lnTo>
                  <a:lnTo>
                    <a:pt x="574" y="2"/>
                  </a:lnTo>
                  <a:cubicBezTo>
                    <a:pt x="568" y="1"/>
                    <a:pt x="562" y="1"/>
                    <a:pt x="556"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 name="Google Shape;58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71"/>
          <p:cNvSpPr txBox="1"/>
          <p:nvPr>
            <p:ph idx="1" type="body"/>
          </p:nvPr>
        </p:nvSpPr>
        <p:spPr>
          <a:xfrm>
            <a:off x="638550" y="1563600"/>
            <a:ext cx="7866900" cy="32625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P</a:t>
            </a:r>
            <a:r>
              <a:rPr lang="en" sz="1300">
                <a:latin typeface="Calibri"/>
                <a:ea typeface="Calibri"/>
                <a:cs typeface="Calibri"/>
                <a:sym typeface="Calibri"/>
              </a:rPr>
              <a:t>rocesso di sviluppo per stare al passo con le compagnie aeree internazionali, </a:t>
            </a:r>
            <a:r>
              <a:rPr b="1" lang="en" sz="1300">
                <a:latin typeface="Calibri"/>
                <a:ea typeface="Calibri"/>
                <a:cs typeface="Calibri"/>
                <a:sym typeface="Calibri"/>
              </a:rPr>
              <a:t>modernizzando </a:t>
            </a:r>
            <a:r>
              <a:rPr lang="en" sz="1300">
                <a:latin typeface="Calibri"/>
                <a:ea typeface="Calibri"/>
                <a:cs typeface="Calibri"/>
                <a:sym typeface="Calibri"/>
              </a:rPr>
              <a:t>la sua flotta, i suoi strumenti di gestione e sistemi informativi, nonché aggiornando le sue attività, di fronte alle sfide permanenti e cruciali del mercato.</a:t>
            </a:r>
            <a:endParaRPr sz="1300">
              <a:latin typeface="Calibri"/>
              <a:ea typeface="Calibri"/>
              <a:cs typeface="Calibri"/>
              <a:sym typeface="Calibri"/>
            </a:endParaRPr>
          </a:p>
          <a:p>
            <a:pPr indent="0" lvl="0" marL="457200" rtl="0" algn="l">
              <a:lnSpc>
                <a:spcPct val="100000"/>
              </a:lnSpc>
              <a:spcBef>
                <a:spcPts val="0"/>
              </a:spcBef>
              <a:spcAft>
                <a:spcPts val="0"/>
              </a:spcAft>
              <a:buNone/>
            </a:pPr>
            <a:r>
              <a:t/>
            </a:r>
            <a:endParaRPr sz="1300">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Nell'era digitale e nello sviluppo di nuove tecnologie dell'informazione e della comunicazione, Air Algérie si impegna a rafforzare la propria strategia aziendale in termini di </a:t>
            </a:r>
            <a:r>
              <a:rPr b="1" lang="en" sz="1300">
                <a:latin typeface="Calibri"/>
                <a:ea typeface="Calibri"/>
                <a:cs typeface="Calibri"/>
                <a:sym typeface="Calibri"/>
              </a:rPr>
              <a:t>sicurezza del volo</a:t>
            </a:r>
            <a:r>
              <a:rPr lang="en" sz="1300">
                <a:latin typeface="Calibri"/>
                <a:ea typeface="Calibri"/>
                <a:cs typeface="Calibri"/>
                <a:sym typeface="Calibri"/>
              </a:rPr>
              <a:t> e </a:t>
            </a:r>
            <a:r>
              <a:rPr b="1" lang="en" sz="1300">
                <a:latin typeface="Calibri"/>
                <a:ea typeface="Calibri"/>
                <a:cs typeface="Calibri"/>
                <a:sym typeface="Calibri"/>
              </a:rPr>
              <a:t>qualità del servizio</a:t>
            </a:r>
            <a:r>
              <a:rPr lang="en" sz="1300">
                <a:latin typeface="Calibri"/>
                <a:ea typeface="Calibri"/>
                <a:cs typeface="Calibri"/>
                <a:sym typeface="Calibri"/>
              </a:rPr>
              <a:t>, al fine di affermare la propria posizione tra le migliori aziende e sviluppare ulteriormente la propria attrattività sul mercato.</a:t>
            </a:r>
            <a:endParaRPr sz="1300">
              <a:latin typeface="Calibri"/>
              <a:ea typeface="Calibri"/>
              <a:cs typeface="Calibri"/>
              <a:sym typeface="Calibri"/>
            </a:endParaRPr>
          </a:p>
          <a:p>
            <a:pPr indent="0" lvl="0" marL="457200" rtl="0" algn="l">
              <a:lnSpc>
                <a:spcPct val="100000"/>
              </a:lnSpc>
              <a:spcBef>
                <a:spcPts val="0"/>
              </a:spcBef>
              <a:spcAft>
                <a:spcPts val="0"/>
              </a:spcAft>
              <a:buNone/>
            </a:pPr>
            <a:r>
              <a:t/>
            </a:r>
            <a:endParaRPr sz="1300">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La sfida per Air Algérie oggi è offrire la migliore esperienza di viaggio ai propri clienti attraverso un'</a:t>
            </a:r>
            <a:r>
              <a:rPr b="1" lang="en" sz="1300">
                <a:latin typeface="Calibri"/>
                <a:ea typeface="Calibri"/>
                <a:cs typeface="Calibri"/>
                <a:sym typeface="Calibri"/>
              </a:rPr>
              <a:t>ampia varietà di servizi</a:t>
            </a:r>
            <a:r>
              <a:rPr lang="en" sz="1300">
                <a:latin typeface="Calibri"/>
                <a:ea typeface="Calibri"/>
                <a:cs typeface="Calibri"/>
                <a:sym typeface="Calibri"/>
              </a:rPr>
              <a:t> e un </a:t>
            </a:r>
            <a:r>
              <a:rPr b="1" lang="en" sz="1300">
                <a:latin typeface="Calibri"/>
                <a:ea typeface="Calibri"/>
                <a:cs typeface="Calibri"/>
                <a:sym typeface="Calibri"/>
              </a:rPr>
              <a:t>vantaggioso programma fedeltà</a:t>
            </a:r>
            <a:r>
              <a:rPr lang="en" sz="1300">
                <a:latin typeface="Calibri"/>
                <a:ea typeface="Calibri"/>
                <a:cs typeface="Calibri"/>
                <a:sym typeface="Calibri"/>
              </a:rPr>
              <a:t>.</a:t>
            </a:r>
            <a:endParaRPr sz="1300">
              <a:latin typeface="Calibri"/>
              <a:ea typeface="Calibri"/>
              <a:cs typeface="Calibri"/>
              <a:sym typeface="Calibri"/>
            </a:endParaRPr>
          </a:p>
          <a:p>
            <a:pPr indent="0" lvl="0" marL="457200" rtl="0" algn="l">
              <a:lnSpc>
                <a:spcPct val="100000"/>
              </a:lnSpc>
              <a:spcBef>
                <a:spcPts val="0"/>
              </a:spcBef>
              <a:spcAft>
                <a:spcPts val="0"/>
              </a:spcAft>
              <a:buNone/>
            </a:pPr>
            <a:r>
              <a:t/>
            </a:r>
            <a:endParaRPr sz="1300">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Il completamento del </a:t>
            </a:r>
            <a:r>
              <a:rPr b="1" lang="en" sz="1300">
                <a:latin typeface="Calibri"/>
                <a:ea typeface="Calibri"/>
                <a:cs typeface="Calibri"/>
                <a:sym typeface="Calibri"/>
              </a:rPr>
              <a:t>nuovo terminal di Algeri </a:t>
            </a:r>
            <a:r>
              <a:rPr lang="en" sz="1300">
                <a:latin typeface="Calibri"/>
                <a:ea typeface="Calibri"/>
                <a:cs typeface="Calibri"/>
                <a:sym typeface="Calibri"/>
              </a:rPr>
              <a:t>consentirà all’azienda di diventare più competitiva e faciliterà l'attuazione del  piano quinquennale 2019-2023.</a:t>
            </a:r>
            <a:endParaRPr sz="1300">
              <a:latin typeface="Calibri"/>
              <a:ea typeface="Calibri"/>
              <a:cs typeface="Calibri"/>
              <a:sym typeface="Calibri"/>
            </a:endParaRPr>
          </a:p>
          <a:p>
            <a:pPr indent="0" lvl="0" marL="0" rtl="0" algn="l">
              <a:lnSpc>
                <a:spcPct val="100000"/>
              </a:lnSpc>
              <a:spcBef>
                <a:spcPts val="0"/>
              </a:spcBef>
              <a:spcAft>
                <a:spcPts val="0"/>
              </a:spcAft>
              <a:buNone/>
            </a:pPr>
            <a:r>
              <a:t/>
            </a:r>
            <a:endParaRPr>
              <a:latin typeface="Calibri"/>
              <a:ea typeface="Calibri"/>
              <a:cs typeface="Calibri"/>
              <a:sym typeface="Calibri"/>
            </a:endParaRPr>
          </a:p>
        </p:txBody>
      </p:sp>
      <p:sp>
        <p:nvSpPr>
          <p:cNvPr id="1490" name="Google Shape;1490;p71"/>
          <p:cNvSpPr txBox="1"/>
          <p:nvPr>
            <p:ph type="ctrTitle"/>
          </p:nvPr>
        </p:nvSpPr>
        <p:spPr>
          <a:xfrm>
            <a:off x="990366" y="740156"/>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Prospettive future</a:t>
            </a:r>
            <a:endParaRPr b="1">
              <a:latin typeface="Calibri"/>
              <a:ea typeface="Calibri"/>
              <a:cs typeface="Calibri"/>
              <a:sym typeface="Calibri"/>
            </a:endParaRPr>
          </a:p>
        </p:txBody>
      </p:sp>
      <p:grpSp>
        <p:nvGrpSpPr>
          <p:cNvPr id="1491" name="Google Shape;1491;p71"/>
          <p:cNvGrpSpPr/>
          <p:nvPr/>
        </p:nvGrpSpPr>
        <p:grpSpPr>
          <a:xfrm rot="-560224">
            <a:off x="5762697" y="408373"/>
            <a:ext cx="2684140" cy="943706"/>
            <a:chOff x="238125" y="1725700"/>
            <a:chExt cx="7139025" cy="2260325"/>
          </a:xfrm>
        </p:grpSpPr>
        <p:sp>
          <p:nvSpPr>
            <p:cNvPr id="1492" name="Google Shape;1492;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063A68">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3" name="Google Shape;1493;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4" name="Google Shape;1494;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5" name="Google Shape;1495;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6" name="Google Shape;1496;p71"/>
            <p:cNvSpPr/>
            <p:nvPr/>
          </p:nvSpPr>
          <p:spPr>
            <a:xfrm>
              <a:off x="6838275" y="1725700"/>
              <a:ext cx="150" cy="0"/>
            </a:xfrm>
            <a:custGeom>
              <a:rect b="b" l="l" r="r" t="t"/>
              <a:pathLst>
                <a:path extrusionOk="0" h="12000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7" name="Google Shape;1497;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8" name="Google Shape;1498;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499" name="Google Shape;1499;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00" name="Google Shape;1500;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01" name="Google Shape;1501;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1502" name="Google Shape;1502;p71"/>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03" name="Google Shape;1503;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72"/>
          <p:cNvSpPr txBox="1"/>
          <p:nvPr>
            <p:ph idx="1" type="body"/>
          </p:nvPr>
        </p:nvSpPr>
        <p:spPr>
          <a:xfrm>
            <a:off x="672225" y="1538350"/>
            <a:ext cx="5183100" cy="32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latin typeface="Calibri"/>
              <a:ea typeface="Calibri"/>
              <a:cs typeface="Calibri"/>
              <a:sym typeface="Calibri"/>
            </a:endParaRPr>
          </a:p>
          <a:p>
            <a:pPr indent="0" lvl="0" marL="0" rtl="0" algn="l">
              <a:lnSpc>
                <a:spcPct val="100000"/>
              </a:lnSpc>
              <a:spcBef>
                <a:spcPts val="0"/>
              </a:spcBef>
              <a:spcAft>
                <a:spcPts val="0"/>
              </a:spcAft>
              <a:buNone/>
            </a:pPr>
            <a:r>
              <a:rPr lang="en" sz="1300">
                <a:latin typeface="Calibri"/>
                <a:ea typeface="Calibri"/>
                <a:cs typeface="Calibri"/>
                <a:sym typeface="Calibri"/>
              </a:rPr>
              <a:t>Secondo un articolo uscito su </a:t>
            </a:r>
            <a:r>
              <a:rPr b="1" lang="en" sz="1300">
                <a:latin typeface="Calibri"/>
                <a:ea typeface="Calibri"/>
                <a:cs typeface="Calibri"/>
                <a:sym typeface="Calibri"/>
              </a:rPr>
              <a:t>avionew</a:t>
            </a:r>
            <a:r>
              <a:rPr b="1" lang="en" sz="1300">
                <a:latin typeface="Calibri"/>
                <a:ea typeface="Calibri"/>
                <a:cs typeface="Calibri"/>
                <a:sym typeface="Calibri"/>
              </a:rPr>
              <a:t>s.it</a:t>
            </a:r>
            <a:r>
              <a:rPr lang="en" sz="1300">
                <a:latin typeface="Calibri"/>
                <a:ea typeface="Calibri"/>
                <a:cs typeface="Calibri"/>
                <a:sym typeface="Calibri"/>
              </a:rPr>
              <a:t> il 25/08/2020.</a:t>
            </a:r>
            <a:endParaRPr sz="1300">
              <a:latin typeface="Calibri"/>
              <a:ea typeface="Calibri"/>
              <a:cs typeface="Calibri"/>
              <a:sym typeface="Calibri"/>
            </a:endParaRPr>
          </a:p>
          <a:p>
            <a:pPr indent="457200" lvl="0" marL="0" rtl="0" algn="l">
              <a:lnSpc>
                <a:spcPct val="100000"/>
              </a:lnSpc>
              <a:spcBef>
                <a:spcPts val="0"/>
              </a:spcBef>
              <a:spcAft>
                <a:spcPts val="0"/>
              </a:spcAft>
              <a:buNone/>
            </a:pPr>
            <a:r>
              <a:t/>
            </a:r>
            <a:endParaRPr sz="1300">
              <a:latin typeface="Calibri"/>
              <a:ea typeface="Calibri"/>
              <a:cs typeface="Calibri"/>
              <a:sym typeface="Calibri"/>
            </a:endParaRPr>
          </a:p>
          <a:p>
            <a:pPr indent="0" lvl="0" marL="0" rtl="0" algn="l">
              <a:lnSpc>
                <a:spcPct val="100000"/>
              </a:lnSpc>
              <a:spcBef>
                <a:spcPts val="0"/>
              </a:spcBef>
              <a:spcAft>
                <a:spcPts val="0"/>
              </a:spcAft>
              <a:buNone/>
            </a:pPr>
            <a:r>
              <a:rPr lang="en" sz="1300">
                <a:latin typeface="Calibri"/>
                <a:ea typeface="Calibri"/>
                <a:cs typeface="Calibri"/>
                <a:sym typeface="Calibri"/>
              </a:rPr>
              <a:t>L’attuale presidente dell’Algeria, </a:t>
            </a:r>
            <a:r>
              <a:rPr b="1" lang="en" sz="1300">
                <a:latin typeface="Calibri"/>
                <a:ea typeface="Calibri"/>
                <a:cs typeface="Calibri"/>
                <a:sym typeface="Calibri"/>
              </a:rPr>
              <a:t>Abdelmadjid Tebboune</a:t>
            </a:r>
            <a:r>
              <a:rPr lang="en" sz="1300">
                <a:latin typeface="Calibri"/>
                <a:ea typeface="Calibri"/>
                <a:cs typeface="Calibri"/>
                <a:sym typeface="Calibri"/>
              </a:rPr>
              <a:t>, sta valutando una forte “riconsiderazione del trasporto” per il suo paese, insoddisfatto del trasporto interno.</a:t>
            </a:r>
            <a:br>
              <a:rPr lang="en" sz="1300">
                <a:latin typeface="Calibri"/>
                <a:ea typeface="Calibri"/>
                <a:cs typeface="Calibri"/>
                <a:sym typeface="Calibri"/>
              </a:rPr>
            </a:br>
            <a:br>
              <a:rPr lang="en" sz="1300">
                <a:latin typeface="Calibri"/>
                <a:ea typeface="Calibri"/>
                <a:cs typeface="Calibri"/>
                <a:sym typeface="Calibri"/>
              </a:rPr>
            </a:br>
            <a:r>
              <a:rPr lang="en" sz="1300">
                <a:latin typeface="Calibri"/>
                <a:ea typeface="Calibri"/>
                <a:cs typeface="Calibri"/>
                <a:sym typeface="Calibri"/>
              </a:rPr>
              <a:t>Nel settore aereo, tra i possibili scenari:</a:t>
            </a:r>
            <a:endParaRPr sz="1300">
              <a:latin typeface="Calibri"/>
              <a:ea typeface="Calibri"/>
              <a:cs typeface="Calibri"/>
              <a:sym typeface="Calibri"/>
            </a:endParaRPr>
          </a:p>
          <a:p>
            <a:pPr indent="0" lvl="0" marL="0" rtl="0" algn="l">
              <a:lnSpc>
                <a:spcPct val="100000"/>
              </a:lnSpc>
              <a:spcBef>
                <a:spcPts val="0"/>
              </a:spcBef>
              <a:spcAft>
                <a:spcPts val="0"/>
              </a:spcAft>
              <a:buNone/>
            </a:pPr>
            <a:r>
              <a:t/>
            </a:r>
            <a:endParaRPr sz="1300">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Nuova aviolinea sostitutiva di Air Algerie.</a:t>
            </a:r>
            <a:endParaRPr sz="1300">
              <a:latin typeface="Calibri"/>
              <a:ea typeface="Calibri"/>
              <a:cs typeface="Calibri"/>
              <a:sym typeface="Calibri"/>
            </a:endParaRPr>
          </a:p>
          <a:p>
            <a:pPr indent="0" lvl="0" marL="0" rtl="0" algn="l">
              <a:lnSpc>
                <a:spcPct val="100000"/>
              </a:lnSpc>
              <a:spcBef>
                <a:spcPts val="0"/>
              </a:spcBef>
              <a:spcAft>
                <a:spcPts val="0"/>
              </a:spcAft>
              <a:buNone/>
            </a:pPr>
            <a:r>
              <a:t/>
            </a:r>
            <a:endParaRPr sz="1300">
              <a:latin typeface="Calibri"/>
              <a:ea typeface="Calibri"/>
              <a:cs typeface="Calibri"/>
              <a:sym typeface="Calibri"/>
            </a:endParaRPr>
          </a:p>
          <a:p>
            <a:pPr indent="-298450" lvl="0" marL="457200" rtl="0" algn="l">
              <a:lnSpc>
                <a:spcPct val="100000"/>
              </a:lnSpc>
              <a:spcBef>
                <a:spcPts val="0"/>
              </a:spcBef>
              <a:spcAft>
                <a:spcPts val="0"/>
              </a:spcAft>
              <a:buSzPts val="1100"/>
              <a:buFont typeface="Calibri"/>
              <a:buChar char="●"/>
            </a:pPr>
            <a:r>
              <a:rPr lang="en" sz="1300">
                <a:latin typeface="Calibri"/>
                <a:ea typeface="Calibri"/>
                <a:cs typeface="Calibri"/>
                <a:sym typeface="Calibri"/>
              </a:rPr>
              <a:t>Nuova aviolinea che si unirebbe a quella esistente con possibile privatizzazione.</a:t>
            </a:r>
            <a:endParaRPr sz="1300">
              <a:latin typeface="Calibri"/>
              <a:ea typeface="Calibri"/>
              <a:cs typeface="Calibri"/>
              <a:sym typeface="Calibri"/>
            </a:endParaRPr>
          </a:p>
        </p:txBody>
      </p:sp>
      <p:sp>
        <p:nvSpPr>
          <p:cNvPr id="1509" name="Google Shape;1509;p72"/>
          <p:cNvSpPr txBox="1"/>
          <p:nvPr>
            <p:ph type="ctrTitle"/>
          </p:nvPr>
        </p:nvSpPr>
        <p:spPr>
          <a:xfrm>
            <a:off x="1001241" y="751031"/>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Situazione in Algeria</a:t>
            </a:r>
            <a:endParaRPr b="1">
              <a:latin typeface="Calibri"/>
              <a:ea typeface="Calibri"/>
              <a:cs typeface="Calibri"/>
              <a:sym typeface="Calibri"/>
            </a:endParaRPr>
          </a:p>
        </p:txBody>
      </p:sp>
      <p:sp>
        <p:nvSpPr>
          <p:cNvPr id="1510" name="Google Shape;1510;p72"/>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1" name="Google Shape;151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12" name="Google Shape;1512;p72"/>
          <p:cNvGrpSpPr/>
          <p:nvPr/>
        </p:nvGrpSpPr>
        <p:grpSpPr>
          <a:xfrm rot="-414585">
            <a:off x="6126735" y="3263088"/>
            <a:ext cx="2440354" cy="668363"/>
            <a:chOff x="5703550" y="3997650"/>
            <a:chExt cx="5242652" cy="1394210"/>
          </a:xfrm>
        </p:grpSpPr>
        <p:sp>
          <p:nvSpPr>
            <p:cNvPr id="1513" name="Google Shape;1513;p72"/>
            <p:cNvSpPr/>
            <p:nvPr/>
          </p:nvSpPr>
          <p:spPr>
            <a:xfrm>
              <a:off x="8092864" y="5081599"/>
              <a:ext cx="110708" cy="74583"/>
            </a:xfrm>
            <a:custGeom>
              <a:rect b="b" l="l" r="r" t="t"/>
              <a:pathLst>
                <a:path extrusionOk="0" h="832" w="1235">
                  <a:moveTo>
                    <a:pt x="201" y="0"/>
                  </a:moveTo>
                  <a:cubicBezTo>
                    <a:pt x="80" y="0"/>
                    <a:pt x="0" y="165"/>
                    <a:pt x="117" y="256"/>
                  </a:cubicBezTo>
                  <a:lnTo>
                    <a:pt x="1005" y="809"/>
                  </a:lnTo>
                  <a:cubicBezTo>
                    <a:pt x="1029" y="824"/>
                    <a:pt x="1055" y="831"/>
                    <a:pt x="1082" y="831"/>
                  </a:cubicBezTo>
                  <a:cubicBezTo>
                    <a:pt x="1128" y="831"/>
                    <a:pt x="1173" y="809"/>
                    <a:pt x="1199" y="768"/>
                  </a:cubicBezTo>
                  <a:lnTo>
                    <a:pt x="1193" y="768"/>
                  </a:lnTo>
                  <a:cubicBezTo>
                    <a:pt x="1235" y="697"/>
                    <a:pt x="1217" y="615"/>
                    <a:pt x="1152" y="574"/>
                  </a:cubicBezTo>
                  <a:lnTo>
                    <a:pt x="264" y="15"/>
                  </a:lnTo>
                  <a:cubicBezTo>
                    <a:pt x="242" y="5"/>
                    <a:pt x="221" y="0"/>
                    <a:pt x="201"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4" name="Google Shape;1514;p72"/>
            <p:cNvSpPr/>
            <p:nvPr/>
          </p:nvSpPr>
          <p:spPr>
            <a:xfrm>
              <a:off x="8273224" y="5039916"/>
              <a:ext cx="110708" cy="74941"/>
            </a:xfrm>
            <a:custGeom>
              <a:rect b="b" l="l" r="r" t="t"/>
              <a:pathLst>
                <a:path extrusionOk="0" h="836" w="1235">
                  <a:moveTo>
                    <a:pt x="201" y="0"/>
                  </a:moveTo>
                  <a:cubicBezTo>
                    <a:pt x="80" y="0"/>
                    <a:pt x="1" y="165"/>
                    <a:pt x="117" y="256"/>
                  </a:cubicBezTo>
                  <a:lnTo>
                    <a:pt x="1005" y="815"/>
                  </a:lnTo>
                  <a:cubicBezTo>
                    <a:pt x="1027" y="829"/>
                    <a:pt x="1052" y="835"/>
                    <a:pt x="1077" y="835"/>
                  </a:cubicBezTo>
                  <a:cubicBezTo>
                    <a:pt x="1124" y="835"/>
                    <a:pt x="1172" y="811"/>
                    <a:pt x="1199" y="768"/>
                  </a:cubicBezTo>
                  <a:cubicBezTo>
                    <a:pt x="1235" y="703"/>
                    <a:pt x="1217" y="615"/>
                    <a:pt x="1152" y="580"/>
                  </a:cubicBezTo>
                  <a:lnTo>
                    <a:pt x="264" y="15"/>
                  </a:lnTo>
                  <a:cubicBezTo>
                    <a:pt x="242" y="5"/>
                    <a:pt x="221" y="0"/>
                    <a:pt x="201"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5" name="Google Shape;1515;p72"/>
            <p:cNvSpPr/>
            <p:nvPr/>
          </p:nvSpPr>
          <p:spPr>
            <a:xfrm>
              <a:off x="10358294" y="4572434"/>
              <a:ext cx="111067" cy="74762"/>
            </a:xfrm>
            <a:custGeom>
              <a:rect b="b" l="l" r="r" t="t"/>
              <a:pathLst>
                <a:path extrusionOk="0" h="834" w="1239">
                  <a:moveTo>
                    <a:pt x="202" y="1"/>
                  </a:moveTo>
                  <a:cubicBezTo>
                    <a:pt x="81" y="1"/>
                    <a:pt x="0" y="168"/>
                    <a:pt x="121" y="258"/>
                  </a:cubicBezTo>
                  <a:lnTo>
                    <a:pt x="1009" y="811"/>
                  </a:lnTo>
                  <a:cubicBezTo>
                    <a:pt x="1033" y="826"/>
                    <a:pt x="1059" y="833"/>
                    <a:pt x="1086" y="833"/>
                  </a:cubicBezTo>
                  <a:cubicBezTo>
                    <a:pt x="1132" y="833"/>
                    <a:pt x="1177" y="811"/>
                    <a:pt x="1203" y="770"/>
                  </a:cubicBezTo>
                  <a:lnTo>
                    <a:pt x="1197" y="770"/>
                  </a:lnTo>
                  <a:cubicBezTo>
                    <a:pt x="1239" y="705"/>
                    <a:pt x="1221" y="617"/>
                    <a:pt x="1156" y="576"/>
                  </a:cubicBezTo>
                  <a:lnTo>
                    <a:pt x="268" y="17"/>
                  </a:lnTo>
                  <a:cubicBezTo>
                    <a:pt x="245" y="6"/>
                    <a:pt x="223" y="1"/>
                    <a:pt x="202" y="1"/>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6" name="Google Shape;1516;p72"/>
            <p:cNvSpPr/>
            <p:nvPr/>
          </p:nvSpPr>
          <p:spPr>
            <a:xfrm>
              <a:off x="5703550" y="3997650"/>
              <a:ext cx="5242652" cy="1394210"/>
            </a:xfrm>
            <a:custGeom>
              <a:rect b="b" l="l" r="r" t="t"/>
              <a:pathLst>
                <a:path extrusionOk="0" h="15553" w="58484">
                  <a:moveTo>
                    <a:pt x="52875" y="0"/>
                  </a:moveTo>
                  <a:cubicBezTo>
                    <a:pt x="51801" y="0"/>
                    <a:pt x="50051" y="239"/>
                    <a:pt x="47128" y="975"/>
                  </a:cubicBezTo>
                  <a:cubicBezTo>
                    <a:pt x="46687" y="1092"/>
                    <a:pt x="46298" y="1198"/>
                    <a:pt x="45957" y="1310"/>
                  </a:cubicBezTo>
                  <a:lnTo>
                    <a:pt x="45069" y="1516"/>
                  </a:lnTo>
                  <a:lnTo>
                    <a:pt x="16939" y="7976"/>
                  </a:lnTo>
                  <a:cubicBezTo>
                    <a:pt x="16622" y="8020"/>
                    <a:pt x="16192" y="8061"/>
                    <a:pt x="15682" y="8061"/>
                  </a:cubicBezTo>
                  <a:cubicBezTo>
                    <a:pt x="14466" y="8061"/>
                    <a:pt x="12798" y="7829"/>
                    <a:pt x="11132" y="6847"/>
                  </a:cubicBezTo>
                  <a:cubicBezTo>
                    <a:pt x="7467" y="4693"/>
                    <a:pt x="2836" y="1404"/>
                    <a:pt x="2836" y="1404"/>
                  </a:cubicBezTo>
                  <a:lnTo>
                    <a:pt x="0" y="2057"/>
                  </a:lnTo>
                  <a:lnTo>
                    <a:pt x="6407" y="11477"/>
                  </a:lnTo>
                  <a:lnTo>
                    <a:pt x="6402" y="11471"/>
                  </a:lnTo>
                  <a:cubicBezTo>
                    <a:pt x="3966" y="12601"/>
                    <a:pt x="2571" y="13672"/>
                    <a:pt x="2748" y="14454"/>
                  </a:cubicBezTo>
                  <a:cubicBezTo>
                    <a:pt x="2918" y="15193"/>
                    <a:pt x="4459" y="15553"/>
                    <a:pt x="6887" y="15553"/>
                  </a:cubicBezTo>
                  <a:cubicBezTo>
                    <a:pt x="9488" y="15553"/>
                    <a:pt x="13107" y="15140"/>
                    <a:pt x="17151" y="14336"/>
                  </a:cubicBezTo>
                  <a:cubicBezTo>
                    <a:pt x="17276" y="14357"/>
                    <a:pt x="17401" y="14367"/>
                    <a:pt x="17526" y="14367"/>
                  </a:cubicBezTo>
                  <a:cubicBezTo>
                    <a:pt x="17688" y="14367"/>
                    <a:pt x="17850" y="14350"/>
                    <a:pt x="18010" y="14313"/>
                  </a:cubicBezTo>
                  <a:lnTo>
                    <a:pt x="45581" y="7988"/>
                  </a:lnTo>
                  <a:cubicBezTo>
                    <a:pt x="47010" y="7865"/>
                    <a:pt x="48428" y="7641"/>
                    <a:pt x="49823" y="7317"/>
                  </a:cubicBezTo>
                  <a:cubicBezTo>
                    <a:pt x="54747" y="6188"/>
                    <a:pt x="58483" y="4158"/>
                    <a:pt x="58172" y="2781"/>
                  </a:cubicBezTo>
                  <a:cubicBezTo>
                    <a:pt x="58072" y="2346"/>
                    <a:pt x="57566" y="2022"/>
                    <a:pt x="56765" y="1828"/>
                  </a:cubicBezTo>
                  <a:cubicBezTo>
                    <a:pt x="56236" y="1557"/>
                    <a:pt x="55124" y="987"/>
                    <a:pt x="54818" y="734"/>
                  </a:cubicBezTo>
                  <a:cubicBezTo>
                    <a:pt x="54575" y="533"/>
                    <a:pt x="54479" y="0"/>
                    <a:pt x="528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7" name="Google Shape;1517;p72"/>
            <p:cNvSpPr/>
            <p:nvPr/>
          </p:nvSpPr>
          <p:spPr>
            <a:xfrm>
              <a:off x="10071619" y="4176486"/>
              <a:ext cx="66515" cy="63646"/>
            </a:xfrm>
            <a:custGeom>
              <a:rect b="b" l="l" r="r" t="t"/>
              <a:pathLst>
                <a:path extrusionOk="0" h="710" w="742">
                  <a:moveTo>
                    <a:pt x="491" y="0"/>
                  </a:moveTo>
                  <a:cubicBezTo>
                    <a:pt x="481" y="0"/>
                    <a:pt x="470" y="1"/>
                    <a:pt x="459" y="4"/>
                  </a:cubicBezTo>
                  <a:lnTo>
                    <a:pt x="136" y="80"/>
                  </a:lnTo>
                  <a:cubicBezTo>
                    <a:pt x="53" y="98"/>
                    <a:pt x="0" y="180"/>
                    <a:pt x="18" y="262"/>
                  </a:cubicBezTo>
                  <a:lnTo>
                    <a:pt x="95" y="586"/>
                  </a:lnTo>
                  <a:cubicBezTo>
                    <a:pt x="109" y="660"/>
                    <a:pt x="170" y="709"/>
                    <a:pt x="237" y="709"/>
                  </a:cubicBezTo>
                  <a:cubicBezTo>
                    <a:pt x="250" y="709"/>
                    <a:pt x="264" y="707"/>
                    <a:pt x="277" y="704"/>
                  </a:cubicBezTo>
                  <a:lnTo>
                    <a:pt x="601" y="633"/>
                  </a:lnTo>
                  <a:cubicBezTo>
                    <a:pt x="689" y="610"/>
                    <a:pt x="742" y="527"/>
                    <a:pt x="718" y="445"/>
                  </a:cubicBezTo>
                  <a:lnTo>
                    <a:pt x="648" y="121"/>
                  </a:lnTo>
                  <a:cubicBezTo>
                    <a:pt x="627" y="50"/>
                    <a:pt x="562" y="0"/>
                    <a:pt x="49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8" name="Google Shape;1518;p72"/>
            <p:cNvSpPr/>
            <p:nvPr/>
          </p:nvSpPr>
          <p:spPr>
            <a:xfrm>
              <a:off x="9941907" y="4204902"/>
              <a:ext cx="66515" cy="64005"/>
            </a:xfrm>
            <a:custGeom>
              <a:rect b="b" l="l" r="r" t="t"/>
              <a:pathLst>
                <a:path extrusionOk="0" h="714" w="742">
                  <a:moveTo>
                    <a:pt x="493" y="1"/>
                  </a:moveTo>
                  <a:cubicBezTo>
                    <a:pt x="482" y="1"/>
                    <a:pt x="470" y="2"/>
                    <a:pt x="459" y="4"/>
                  </a:cubicBezTo>
                  <a:lnTo>
                    <a:pt x="135" y="81"/>
                  </a:lnTo>
                  <a:cubicBezTo>
                    <a:pt x="53" y="98"/>
                    <a:pt x="0" y="187"/>
                    <a:pt x="18" y="269"/>
                  </a:cubicBezTo>
                  <a:lnTo>
                    <a:pt x="94" y="593"/>
                  </a:lnTo>
                  <a:cubicBezTo>
                    <a:pt x="110" y="664"/>
                    <a:pt x="178" y="714"/>
                    <a:pt x="250" y="714"/>
                  </a:cubicBezTo>
                  <a:cubicBezTo>
                    <a:pt x="261" y="714"/>
                    <a:pt x="272" y="713"/>
                    <a:pt x="282" y="710"/>
                  </a:cubicBezTo>
                  <a:lnTo>
                    <a:pt x="606" y="634"/>
                  </a:lnTo>
                  <a:cubicBezTo>
                    <a:pt x="688" y="616"/>
                    <a:pt x="741" y="534"/>
                    <a:pt x="724" y="446"/>
                  </a:cubicBezTo>
                  <a:lnTo>
                    <a:pt x="647" y="122"/>
                  </a:lnTo>
                  <a:cubicBezTo>
                    <a:pt x="632" y="50"/>
                    <a:pt x="568" y="1"/>
                    <a:pt x="493"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19" name="Google Shape;1519;p72"/>
            <p:cNvSpPr/>
            <p:nvPr/>
          </p:nvSpPr>
          <p:spPr>
            <a:xfrm>
              <a:off x="9812106" y="4235022"/>
              <a:ext cx="66515" cy="63646"/>
            </a:xfrm>
            <a:custGeom>
              <a:rect b="b" l="l" r="r" t="t"/>
              <a:pathLst>
                <a:path extrusionOk="0" h="710" w="742">
                  <a:moveTo>
                    <a:pt x="494" y="0"/>
                  </a:moveTo>
                  <a:cubicBezTo>
                    <a:pt x="482" y="0"/>
                    <a:pt x="471" y="1"/>
                    <a:pt x="460" y="4"/>
                  </a:cubicBezTo>
                  <a:lnTo>
                    <a:pt x="136" y="80"/>
                  </a:lnTo>
                  <a:cubicBezTo>
                    <a:pt x="54" y="98"/>
                    <a:pt x="1" y="180"/>
                    <a:pt x="18" y="263"/>
                  </a:cubicBezTo>
                  <a:lnTo>
                    <a:pt x="95" y="586"/>
                  </a:lnTo>
                  <a:cubicBezTo>
                    <a:pt x="110" y="660"/>
                    <a:pt x="170" y="709"/>
                    <a:pt x="241" y="709"/>
                  </a:cubicBezTo>
                  <a:cubicBezTo>
                    <a:pt x="255" y="709"/>
                    <a:pt x="269" y="708"/>
                    <a:pt x="283" y="704"/>
                  </a:cubicBezTo>
                  <a:lnTo>
                    <a:pt x="607" y="633"/>
                  </a:lnTo>
                  <a:cubicBezTo>
                    <a:pt x="689" y="610"/>
                    <a:pt x="742" y="527"/>
                    <a:pt x="724" y="445"/>
                  </a:cubicBezTo>
                  <a:lnTo>
                    <a:pt x="648" y="121"/>
                  </a:lnTo>
                  <a:cubicBezTo>
                    <a:pt x="632" y="50"/>
                    <a:pt x="568"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0" name="Google Shape;1520;p72"/>
            <p:cNvSpPr/>
            <p:nvPr/>
          </p:nvSpPr>
          <p:spPr>
            <a:xfrm>
              <a:off x="9681856" y="4266127"/>
              <a:ext cx="66515" cy="63646"/>
            </a:xfrm>
            <a:custGeom>
              <a:rect b="b" l="l" r="r" t="t"/>
              <a:pathLst>
                <a:path extrusionOk="0" h="710" w="742">
                  <a:moveTo>
                    <a:pt x="493" y="0"/>
                  </a:moveTo>
                  <a:cubicBezTo>
                    <a:pt x="482" y="0"/>
                    <a:pt x="471" y="1"/>
                    <a:pt x="459" y="4"/>
                  </a:cubicBezTo>
                  <a:lnTo>
                    <a:pt x="136" y="80"/>
                  </a:lnTo>
                  <a:cubicBezTo>
                    <a:pt x="53" y="98"/>
                    <a:pt x="0" y="180"/>
                    <a:pt x="24" y="263"/>
                  </a:cubicBezTo>
                  <a:lnTo>
                    <a:pt x="95" y="586"/>
                  </a:lnTo>
                  <a:cubicBezTo>
                    <a:pt x="109" y="660"/>
                    <a:pt x="174" y="710"/>
                    <a:pt x="243" y="710"/>
                  </a:cubicBezTo>
                  <a:cubicBezTo>
                    <a:pt x="256" y="710"/>
                    <a:pt x="270" y="708"/>
                    <a:pt x="283" y="704"/>
                  </a:cubicBezTo>
                  <a:lnTo>
                    <a:pt x="606" y="633"/>
                  </a:lnTo>
                  <a:cubicBezTo>
                    <a:pt x="689" y="610"/>
                    <a:pt x="742" y="527"/>
                    <a:pt x="724" y="445"/>
                  </a:cubicBezTo>
                  <a:lnTo>
                    <a:pt x="648" y="121"/>
                  </a:lnTo>
                  <a:cubicBezTo>
                    <a:pt x="632" y="50"/>
                    <a:pt x="568" y="0"/>
                    <a:pt x="493"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1" name="Google Shape;1521;p72"/>
            <p:cNvSpPr/>
            <p:nvPr/>
          </p:nvSpPr>
          <p:spPr>
            <a:xfrm>
              <a:off x="9552593" y="4294634"/>
              <a:ext cx="66604" cy="63646"/>
            </a:xfrm>
            <a:custGeom>
              <a:rect b="b" l="l" r="r" t="t"/>
              <a:pathLst>
                <a:path extrusionOk="0" h="710" w="743">
                  <a:moveTo>
                    <a:pt x="492" y="0"/>
                  </a:moveTo>
                  <a:cubicBezTo>
                    <a:pt x="481" y="0"/>
                    <a:pt x="471" y="1"/>
                    <a:pt x="460" y="3"/>
                  </a:cubicBezTo>
                  <a:lnTo>
                    <a:pt x="136" y="80"/>
                  </a:lnTo>
                  <a:cubicBezTo>
                    <a:pt x="54" y="98"/>
                    <a:pt x="1" y="180"/>
                    <a:pt x="19" y="262"/>
                  </a:cubicBezTo>
                  <a:lnTo>
                    <a:pt x="95" y="586"/>
                  </a:lnTo>
                  <a:cubicBezTo>
                    <a:pt x="110" y="660"/>
                    <a:pt x="170" y="709"/>
                    <a:pt x="241" y="709"/>
                  </a:cubicBezTo>
                  <a:cubicBezTo>
                    <a:pt x="255" y="709"/>
                    <a:pt x="269" y="707"/>
                    <a:pt x="283" y="704"/>
                  </a:cubicBezTo>
                  <a:lnTo>
                    <a:pt x="607" y="633"/>
                  </a:lnTo>
                  <a:cubicBezTo>
                    <a:pt x="689" y="610"/>
                    <a:pt x="742" y="527"/>
                    <a:pt x="725" y="445"/>
                  </a:cubicBezTo>
                  <a:lnTo>
                    <a:pt x="648" y="121"/>
                  </a:lnTo>
                  <a:cubicBezTo>
                    <a:pt x="633" y="49"/>
                    <a:pt x="564" y="0"/>
                    <a:pt x="492"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2" name="Google Shape;1522;p72"/>
            <p:cNvSpPr/>
            <p:nvPr/>
          </p:nvSpPr>
          <p:spPr>
            <a:xfrm>
              <a:off x="9422881" y="4324484"/>
              <a:ext cx="66515" cy="63646"/>
            </a:xfrm>
            <a:custGeom>
              <a:rect b="b" l="l" r="r" t="t"/>
              <a:pathLst>
                <a:path extrusionOk="0" h="710" w="742">
                  <a:moveTo>
                    <a:pt x="499" y="0"/>
                  </a:moveTo>
                  <a:cubicBezTo>
                    <a:pt x="486" y="0"/>
                    <a:pt x="473" y="2"/>
                    <a:pt x="459" y="6"/>
                  </a:cubicBezTo>
                  <a:lnTo>
                    <a:pt x="136" y="76"/>
                  </a:lnTo>
                  <a:cubicBezTo>
                    <a:pt x="53" y="94"/>
                    <a:pt x="1" y="182"/>
                    <a:pt x="18" y="265"/>
                  </a:cubicBezTo>
                  <a:lnTo>
                    <a:pt x="95" y="588"/>
                  </a:lnTo>
                  <a:cubicBezTo>
                    <a:pt x="110" y="660"/>
                    <a:pt x="174" y="709"/>
                    <a:pt x="245" y="709"/>
                  </a:cubicBezTo>
                  <a:cubicBezTo>
                    <a:pt x="256" y="709"/>
                    <a:pt x="266" y="708"/>
                    <a:pt x="277" y="706"/>
                  </a:cubicBezTo>
                  <a:lnTo>
                    <a:pt x="601" y="630"/>
                  </a:lnTo>
                  <a:cubicBezTo>
                    <a:pt x="689" y="612"/>
                    <a:pt x="742" y="529"/>
                    <a:pt x="718" y="441"/>
                  </a:cubicBezTo>
                  <a:lnTo>
                    <a:pt x="648" y="118"/>
                  </a:lnTo>
                  <a:cubicBezTo>
                    <a:pt x="628" y="49"/>
                    <a:pt x="567" y="0"/>
                    <a:pt x="499"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3" name="Google Shape;1523;p72"/>
            <p:cNvSpPr/>
            <p:nvPr/>
          </p:nvSpPr>
          <p:spPr>
            <a:xfrm>
              <a:off x="9292631" y="4355590"/>
              <a:ext cx="66515" cy="63646"/>
            </a:xfrm>
            <a:custGeom>
              <a:rect b="b" l="l" r="r" t="t"/>
              <a:pathLst>
                <a:path extrusionOk="0" h="710" w="742">
                  <a:moveTo>
                    <a:pt x="499" y="0"/>
                  </a:moveTo>
                  <a:cubicBezTo>
                    <a:pt x="486" y="0"/>
                    <a:pt x="473" y="2"/>
                    <a:pt x="459" y="6"/>
                  </a:cubicBezTo>
                  <a:lnTo>
                    <a:pt x="136" y="77"/>
                  </a:lnTo>
                  <a:cubicBezTo>
                    <a:pt x="53" y="94"/>
                    <a:pt x="0" y="182"/>
                    <a:pt x="18" y="265"/>
                  </a:cubicBezTo>
                  <a:lnTo>
                    <a:pt x="94" y="588"/>
                  </a:lnTo>
                  <a:cubicBezTo>
                    <a:pt x="110" y="660"/>
                    <a:pt x="174" y="710"/>
                    <a:pt x="245" y="710"/>
                  </a:cubicBezTo>
                  <a:cubicBezTo>
                    <a:pt x="255" y="710"/>
                    <a:pt x="266" y="708"/>
                    <a:pt x="277" y="706"/>
                  </a:cubicBezTo>
                  <a:lnTo>
                    <a:pt x="600" y="630"/>
                  </a:lnTo>
                  <a:cubicBezTo>
                    <a:pt x="689" y="612"/>
                    <a:pt x="742" y="530"/>
                    <a:pt x="718" y="441"/>
                  </a:cubicBezTo>
                  <a:lnTo>
                    <a:pt x="647" y="118"/>
                  </a:lnTo>
                  <a:cubicBezTo>
                    <a:pt x="628" y="49"/>
                    <a:pt x="567" y="0"/>
                    <a:pt x="499"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4" name="Google Shape;1524;p72"/>
            <p:cNvSpPr/>
            <p:nvPr/>
          </p:nvSpPr>
          <p:spPr>
            <a:xfrm>
              <a:off x="9162830" y="4384096"/>
              <a:ext cx="66604" cy="63646"/>
            </a:xfrm>
            <a:custGeom>
              <a:rect b="b" l="l" r="r" t="t"/>
              <a:pathLst>
                <a:path extrusionOk="0" h="710" w="743">
                  <a:moveTo>
                    <a:pt x="505" y="0"/>
                  </a:moveTo>
                  <a:cubicBezTo>
                    <a:pt x="492" y="0"/>
                    <a:pt x="479" y="2"/>
                    <a:pt x="466" y="6"/>
                  </a:cubicBezTo>
                  <a:lnTo>
                    <a:pt x="142" y="76"/>
                  </a:lnTo>
                  <a:cubicBezTo>
                    <a:pt x="54" y="94"/>
                    <a:pt x="1" y="182"/>
                    <a:pt x="24" y="265"/>
                  </a:cubicBezTo>
                  <a:lnTo>
                    <a:pt x="95" y="588"/>
                  </a:lnTo>
                  <a:cubicBezTo>
                    <a:pt x="116" y="660"/>
                    <a:pt x="181" y="709"/>
                    <a:pt x="251" y="709"/>
                  </a:cubicBezTo>
                  <a:cubicBezTo>
                    <a:pt x="262" y="709"/>
                    <a:pt x="273" y="708"/>
                    <a:pt x="283" y="706"/>
                  </a:cubicBezTo>
                  <a:lnTo>
                    <a:pt x="607" y="629"/>
                  </a:lnTo>
                  <a:cubicBezTo>
                    <a:pt x="695" y="612"/>
                    <a:pt x="742" y="529"/>
                    <a:pt x="725" y="447"/>
                  </a:cubicBezTo>
                  <a:lnTo>
                    <a:pt x="654" y="117"/>
                  </a:lnTo>
                  <a:cubicBezTo>
                    <a:pt x="634" y="48"/>
                    <a:pt x="573" y="0"/>
                    <a:pt x="505"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5" name="Google Shape;1525;p72"/>
            <p:cNvSpPr/>
            <p:nvPr/>
          </p:nvSpPr>
          <p:spPr>
            <a:xfrm>
              <a:off x="8956653" y="4422732"/>
              <a:ext cx="65977" cy="63467"/>
            </a:xfrm>
            <a:custGeom>
              <a:rect b="b" l="l" r="r" t="t"/>
              <a:pathLst>
                <a:path extrusionOk="0" h="708" w="736">
                  <a:moveTo>
                    <a:pt x="491" y="1"/>
                  </a:moveTo>
                  <a:cubicBezTo>
                    <a:pt x="481" y="1"/>
                    <a:pt x="470" y="2"/>
                    <a:pt x="459" y="4"/>
                  </a:cubicBezTo>
                  <a:lnTo>
                    <a:pt x="136" y="75"/>
                  </a:lnTo>
                  <a:cubicBezTo>
                    <a:pt x="53" y="98"/>
                    <a:pt x="0" y="181"/>
                    <a:pt x="18" y="263"/>
                  </a:cubicBezTo>
                  <a:lnTo>
                    <a:pt x="89" y="587"/>
                  </a:lnTo>
                  <a:cubicBezTo>
                    <a:pt x="109" y="658"/>
                    <a:pt x="174" y="708"/>
                    <a:pt x="245" y="708"/>
                  </a:cubicBezTo>
                  <a:cubicBezTo>
                    <a:pt x="256" y="708"/>
                    <a:pt x="266" y="707"/>
                    <a:pt x="277" y="704"/>
                  </a:cubicBezTo>
                  <a:lnTo>
                    <a:pt x="601" y="628"/>
                  </a:lnTo>
                  <a:cubicBezTo>
                    <a:pt x="683" y="610"/>
                    <a:pt x="736" y="528"/>
                    <a:pt x="718" y="445"/>
                  </a:cubicBezTo>
                  <a:lnTo>
                    <a:pt x="642" y="122"/>
                  </a:lnTo>
                  <a:cubicBezTo>
                    <a:pt x="626" y="50"/>
                    <a:pt x="562" y="1"/>
                    <a:pt x="49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6" name="Google Shape;1526;p72"/>
            <p:cNvSpPr/>
            <p:nvPr/>
          </p:nvSpPr>
          <p:spPr>
            <a:xfrm>
              <a:off x="8773605" y="4474455"/>
              <a:ext cx="66067" cy="63467"/>
            </a:xfrm>
            <a:custGeom>
              <a:rect b="b" l="l" r="r" t="t"/>
              <a:pathLst>
                <a:path extrusionOk="0" h="708" w="737">
                  <a:moveTo>
                    <a:pt x="494" y="0"/>
                  </a:moveTo>
                  <a:cubicBezTo>
                    <a:pt x="483" y="0"/>
                    <a:pt x="471" y="1"/>
                    <a:pt x="460" y="4"/>
                  </a:cubicBezTo>
                  <a:lnTo>
                    <a:pt x="136" y="74"/>
                  </a:lnTo>
                  <a:cubicBezTo>
                    <a:pt x="48" y="98"/>
                    <a:pt x="1" y="180"/>
                    <a:pt x="18" y="263"/>
                  </a:cubicBezTo>
                  <a:lnTo>
                    <a:pt x="89" y="586"/>
                  </a:lnTo>
                  <a:cubicBezTo>
                    <a:pt x="109" y="662"/>
                    <a:pt x="173" y="708"/>
                    <a:pt x="243" y="708"/>
                  </a:cubicBezTo>
                  <a:cubicBezTo>
                    <a:pt x="254" y="708"/>
                    <a:pt x="266" y="706"/>
                    <a:pt x="277" y="704"/>
                  </a:cubicBezTo>
                  <a:lnTo>
                    <a:pt x="601" y="633"/>
                  </a:lnTo>
                  <a:cubicBezTo>
                    <a:pt x="689" y="610"/>
                    <a:pt x="736" y="527"/>
                    <a:pt x="719" y="445"/>
                  </a:cubicBezTo>
                  <a:lnTo>
                    <a:pt x="648" y="121"/>
                  </a:lnTo>
                  <a:cubicBezTo>
                    <a:pt x="628" y="46"/>
                    <a:pt x="564"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7" name="Google Shape;1527;p72"/>
            <p:cNvSpPr/>
            <p:nvPr/>
          </p:nvSpPr>
          <p:spPr>
            <a:xfrm>
              <a:off x="8643893" y="4503230"/>
              <a:ext cx="66515" cy="63646"/>
            </a:xfrm>
            <a:custGeom>
              <a:rect b="b" l="l" r="r" t="t"/>
              <a:pathLst>
                <a:path extrusionOk="0" h="710" w="742">
                  <a:moveTo>
                    <a:pt x="501" y="1"/>
                  </a:moveTo>
                  <a:cubicBezTo>
                    <a:pt x="488" y="1"/>
                    <a:pt x="474" y="3"/>
                    <a:pt x="459" y="6"/>
                  </a:cubicBezTo>
                  <a:lnTo>
                    <a:pt x="136" y="77"/>
                  </a:lnTo>
                  <a:cubicBezTo>
                    <a:pt x="53" y="101"/>
                    <a:pt x="0" y="183"/>
                    <a:pt x="18" y="265"/>
                  </a:cubicBezTo>
                  <a:lnTo>
                    <a:pt x="95" y="589"/>
                  </a:lnTo>
                  <a:cubicBezTo>
                    <a:pt x="110" y="661"/>
                    <a:pt x="174" y="710"/>
                    <a:pt x="249" y="710"/>
                  </a:cubicBezTo>
                  <a:cubicBezTo>
                    <a:pt x="260" y="710"/>
                    <a:pt x="271" y="709"/>
                    <a:pt x="283" y="707"/>
                  </a:cubicBezTo>
                  <a:lnTo>
                    <a:pt x="606" y="630"/>
                  </a:lnTo>
                  <a:cubicBezTo>
                    <a:pt x="689" y="612"/>
                    <a:pt x="742" y="530"/>
                    <a:pt x="724" y="448"/>
                  </a:cubicBezTo>
                  <a:lnTo>
                    <a:pt x="648" y="124"/>
                  </a:lnTo>
                  <a:cubicBezTo>
                    <a:pt x="633" y="50"/>
                    <a:pt x="572" y="1"/>
                    <a:pt x="50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8" name="Google Shape;1528;p72"/>
            <p:cNvSpPr/>
            <p:nvPr/>
          </p:nvSpPr>
          <p:spPr>
            <a:xfrm>
              <a:off x="8514181" y="4532812"/>
              <a:ext cx="66515" cy="63646"/>
            </a:xfrm>
            <a:custGeom>
              <a:rect b="b" l="l" r="r" t="t"/>
              <a:pathLst>
                <a:path extrusionOk="0" h="710" w="742">
                  <a:moveTo>
                    <a:pt x="501" y="0"/>
                  </a:moveTo>
                  <a:cubicBezTo>
                    <a:pt x="487" y="0"/>
                    <a:pt x="473" y="2"/>
                    <a:pt x="459" y="6"/>
                  </a:cubicBezTo>
                  <a:lnTo>
                    <a:pt x="135" y="76"/>
                  </a:lnTo>
                  <a:cubicBezTo>
                    <a:pt x="53" y="94"/>
                    <a:pt x="0" y="182"/>
                    <a:pt x="18" y="265"/>
                  </a:cubicBezTo>
                  <a:lnTo>
                    <a:pt x="94" y="588"/>
                  </a:lnTo>
                  <a:cubicBezTo>
                    <a:pt x="110" y="660"/>
                    <a:pt x="178" y="709"/>
                    <a:pt x="250" y="709"/>
                  </a:cubicBezTo>
                  <a:cubicBezTo>
                    <a:pt x="261" y="709"/>
                    <a:pt x="272" y="708"/>
                    <a:pt x="282" y="706"/>
                  </a:cubicBezTo>
                  <a:lnTo>
                    <a:pt x="606" y="630"/>
                  </a:lnTo>
                  <a:cubicBezTo>
                    <a:pt x="688" y="612"/>
                    <a:pt x="741" y="530"/>
                    <a:pt x="724" y="441"/>
                  </a:cubicBezTo>
                  <a:lnTo>
                    <a:pt x="647" y="118"/>
                  </a:lnTo>
                  <a:cubicBezTo>
                    <a:pt x="632" y="49"/>
                    <a:pt x="572" y="0"/>
                    <a:pt x="50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29" name="Google Shape;1529;p72"/>
            <p:cNvSpPr/>
            <p:nvPr/>
          </p:nvSpPr>
          <p:spPr>
            <a:xfrm>
              <a:off x="8383842" y="4563559"/>
              <a:ext cx="66604" cy="64005"/>
            </a:xfrm>
            <a:custGeom>
              <a:rect b="b" l="l" r="r" t="t"/>
              <a:pathLst>
                <a:path extrusionOk="0" h="714" w="743">
                  <a:moveTo>
                    <a:pt x="494" y="1"/>
                  </a:moveTo>
                  <a:cubicBezTo>
                    <a:pt x="483" y="1"/>
                    <a:pt x="471" y="2"/>
                    <a:pt x="460" y="4"/>
                  </a:cubicBezTo>
                  <a:lnTo>
                    <a:pt x="136" y="81"/>
                  </a:lnTo>
                  <a:cubicBezTo>
                    <a:pt x="54" y="98"/>
                    <a:pt x="1" y="181"/>
                    <a:pt x="18" y="269"/>
                  </a:cubicBezTo>
                  <a:lnTo>
                    <a:pt x="95" y="592"/>
                  </a:lnTo>
                  <a:cubicBezTo>
                    <a:pt x="110" y="664"/>
                    <a:pt x="175" y="714"/>
                    <a:pt x="249" y="714"/>
                  </a:cubicBezTo>
                  <a:cubicBezTo>
                    <a:pt x="260" y="714"/>
                    <a:pt x="272" y="712"/>
                    <a:pt x="283" y="710"/>
                  </a:cubicBezTo>
                  <a:lnTo>
                    <a:pt x="607" y="634"/>
                  </a:lnTo>
                  <a:cubicBezTo>
                    <a:pt x="689" y="616"/>
                    <a:pt x="742" y="534"/>
                    <a:pt x="724" y="445"/>
                  </a:cubicBezTo>
                  <a:lnTo>
                    <a:pt x="648" y="122"/>
                  </a:lnTo>
                  <a:cubicBezTo>
                    <a:pt x="633" y="50"/>
                    <a:pt x="568" y="1"/>
                    <a:pt x="494"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0" name="Google Shape;1530;p72"/>
            <p:cNvSpPr/>
            <p:nvPr/>
          </p:nvSpPr>
          <p:spPr>
            <a:xfrm>
              <a:off x="8254130" y="4593589"/>
              <a:ext cx="66515" cy="63736"/>
            </a:xfrm>
            <a:custGeom>
              <a:rect b="b" l="l" r="r" t="t"/>
              <a:pathLst>
                <a:path extrusionOk="0" h="711" w="742">
                  <a:moveTo>
                    <a:pt x="494" y="1"/>
                  </a:moveTo>
                  <a:cubicBezTo>
                    <a:pt x="483" y="1"/>
                    <a:pt x="471" y="2"/>
                    <a:pt x="459" y="4"/>
                  </a:cubicBezTo>
                  <a:lnTo>
                    <a:pt x="136" y="81"/>
                  </a:lnTo>
                  <a:cubicBezTo>
                    <a:pt x="53" y="99"/>
                    <a:pt x="0" y="181"/>
                    <a:pt x="18" y="263"/>
                  </a:cubicBezTo>
                  <a:lnTo>
                    <a:pt x="95" y="587"/>
                  </a:lnTo>
                  <a:cubicBezTo>
                    <a:pt x="109" y="661"/>
                    <a:pt x="170" y="710"/>
                    <a:pt x="241" y="710"/>
                  </a:cubicBezTo>
                  <a:cubicBezTo>
                    <a:pt x="255" y="710"/>
                    <a:pt x="269" y="708"/>
                    <a:pt x="283" y="705"/>
                  </a:cubicBezTo>
                  <a:lnTo>
                    <a:pt x="606" y="634"/>
                  </a:lnTo>
                  <a:cubicBezTo>
                    <a:pt x="689" y="611"/>
                    <a:pt x="742" y="528"/>
                    <a:pt x="724" y="446"/>
                  </a:cubicBezTo>
                  <a:lnTo>
                    <a:pt x="648" y="122"/>
                  </a:lnTo>
                  <a:cubicBezTo>
                    <a:pt x="632" y="46"/>
                    <a:pt x="565" y="1"/>
                    <a:pt x="494"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1" name="Google Shape;1531;p72"/>
            <p:cNvSpPr/>
            <p:nvPr/>
          </p:nvSpPr>
          <p:spPr>
            <a:xfrm>
              <a:off x="8124867" y="4622454"/>
              <a:ext cx="66604" cy="63646"/>
            </a:xfrm>
            <a:custGeom>
              <a:rect b="b" l="l" r="r" t="t"/>
              <a:pathLst>
                <a:path extrusionOk="0" h="710" w="743">
                  <a:moveTo>
                    <a:pt x="499" y="1"/>
                  </a:moveTo>
                  <a:cubicBezTo>
                    <a:pt x="486" y="1"/>
                    <a:pt x="473" y="2"/>
                    <a:pt x="460" y="6"/>
                  </a:cubicBezTo>
                  <a:lnTo>
                    <a:pt x="136" y="77"/>
                  </a:lnTo>
                  <a:cubicBezTo>
                    <a:pt x="48" y="100"/>
                    <a:pt x="1" y="183"/>
                    <a:pt x="19" y="265"/>
                  </a:cubicBezTo>
                  <a:lnTo>
                    <a:pt x="89" y="589"/>
                  </a:lnTo>
                  <a:cubicBezTo>
                    <a:pt x="110" y="660"/>
                    <a:pt x="175" y="710"/>
                    <a:pt x="245" y="710"/>
                  </a:cubicBezTo>
                  <a:cubicBezTo>
                    <a:pt x="256" y="710"/>
                    <a:pt x="267" y="709"/>
                    <a:pt x="277" y="706"/>
                  </a:cubicBezTo>
                  <a:lnTo>
                    <a:pt x="601" y="630"/>
                  </a:lnTo>
                  <a:cubicBezTo>
                    <a:pt x="689" y="612"/>
                    <a:pt x="742" y="530"/>
                    <a:pt x="719" y="447"/>
                  </a:cubicBezTo>
                  <a:lnTo>
                    <a:pt x="648" y="124"/>
                  </a:lnTo>
                  <a:cubicBezTo>
                    <a:pt x="628" y="50"/>
                    <a:pt x="567" y="1"/>
                    <a:pt x="499"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2" name="Google Shape;1532;p72"/>
            <p:cNvSpPr/>
            <p:nvPr/>
          </p:nvSpPr>
          <p:spPr>
            <a:xfrm>
              <a:off x="7994079" y="4653201"/>
              <a:ext cx="66604" cy="64005"/>
            </a:xfrm>
            <a:custGeom>
              <a:rect b="b" l="l" r="r" t="t"/>
              <a:pathLst>
                <a:path extrusionOk="0" h="714" w="743">
                  <a:moveTo>
                    <a:pt x="498" y="1"/>
                  </a:moveTo>
                  <a:cubicBezTo>
                    <a:pt x="487" y="1"/>
                    <a:pt x="476" y="2"/>
                    <a:pt x="466" y="4"/>
                  </a:cubicBezTo>
                  <a:lnTo>
                    <a:pt x="142" y="81"/>
                  </a:lnTo>
                  <a:cubicBezTo>
                    <a:pt x="54" y="98"/>
                    <a:pt x="1" y="187"/>
                    <a:pt x="24" y="269"/>
                  </a:cubicBezTo>
                  <a:lnTo>
                    <a:pt x="95" y="593"/>
                  </a:lnTo>
                  <a:cubicBezTo>
                    <a:pt x="115" y="664"/>
                    <a:pt x="180" y="714"/>
                    <a:pt x="251" y="714"/>
                  </a:cubicBezTo>
                  <a:cubicBezTo>
                    <a:pt x="262" y="714"/>
                    <a:pt x="272" y="713"/>
                    <a:pt x="283" y="710"/>
                  </a:cubicBezTo>
                  <a:lnTo>
                    <a:pt x="607" y="634"/>
                  </a:lnTo>
                  <a:cubicBezTo>
                    <a:pt x="695" y="616"/>
                    <a:pt x="742" y="534"/>
                    <a:pt x="724" y="446"/>
                  </a:cubicBezTo>
                  <a:lnTo>
                    <a:pt x="648" y="122"/>
                  </a:lnTo>
                  <a:cubicBezTo>
                    <a:pt x="633" y="50"/>
                    <a:pt x="568" y="1"/>
                    <a:pt x="498"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3" name="Google Shape;1533;p72"/>
            <p:cNvSpPr/>
            <p:nvPr/>
          </p:nvSpPr>
          <p:spPr>
            <a:xfrm>
              <a:off x="7864905" y="4682783"/>
              <a:ext cx="66515" cy="64005"/>
            </a:xfrm>
            <a:custGeom>
              <a:rect b="b" l="l" r="r" t="t"/>
              <a:pathLst>
                <a:path extrusionOk="0" h="714" w="742">
                  <a:moveTo>
                    <a:pt x="491" y="0"/>
                  </a:moveTo>
                  <a:cubicBezTo>
                    <a:pt x="481" y="0"/>
                    <a:pt x="470" y="2"/>
                    <a:pt x="459" y="4"/>
                  </a:cubicBezTo>
                  <a:lnTo>
                    <a:pt x="136" y="80"/>
                  </a:lnTo>
                  <a:cubicBezTo>
                    <a:pt x="47" y="98"/>
                    <a:pt x="0" y="180"/>
                    <a:pt x="18" y="269"/>
                  </a:cubicBezTo>
                  <a:lnTo>
                    <a:pt x="94" y="592"/>
                  </a:lnTo>
                  <a:cubicBezTo>
                    <a:pt x="110" y="664"/>
                    <a:pt x="174" y="713"/>
                    <a:pt x="245" y="713"/>
                  </a:cubicBezTo>
                  <a:cubicBezTo>
                    <a:pt x="255" y="713"/>
                    <a:pt x="266" y="712"/>
                    <a:pt x="277" y="710"/>
                  </a:cubicBezTo>
                  <a:lnTo>
                    <a:pt x="600" y="633"/>
                  </a:lnTo>
                  <a:cubicBezTo>
                    <a:pt x="689" y="616"/>
                    <a:pt x="742" y="533"/>
                    <a:pt x="718" y="445"/>
                  </a:cubicBezTo>
                  <a:lnTo>
                    <a:pt x="647" y="122"/>
                  </a:lnTo>
                  <a:cubicBezTo>
                    <a:pt x="627" y="50"/>
                    <a:pt x="562" y="0"/>
                    <a:pt x="491"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4" name="Google Shape;1534;p72"/>
            <p:cNvSpPr/>
            <p:nvPr/>
          </p:nvSpPr>
          <p:spPr>
            <a:xfrm>
              <a:off x="7735104" y="4711558"/>
              <a:ext cx="66604" cy="63646"/>
            </a:xfrm>
            <a:custGeom>
              <a:rect b="b" l="l" r="r" t="t"/>
              <a:pathLst>
                <a:path extrusionOk="0" h="710" w="743">
                  <a:moveTo>
                    <a:pt x="505" y="1"/>
                  </a:moveTo>
                  <a:cubicBezTo>
                    <a:pt x="492" y="1"/>
                    <a:pt x="479" y="3"/>
                    <a:pt x="466" y="6"/>
                  </a:cubicBezTo>
                  <a:lnTo>
                    <a:pt x="142" y="77"/>
                  </a:lnTo>
                  <a:cubicBezTo>
                    <a:pt x="54" y="101"/>
                    <a:pt x="1" y="183"/>
                    <a:pt x="24" y="265"/>
                  </a:cubicBezTo>
                  <a:lnTo>
                    <a:pt x="95" y="589"/>
                  </a:lnTo>
                  <a:cubicBezTo>
                    <a:pt x="116" y="661"/>
                    <a:pt x="181" y="710"/>
                    <a:pt x="251" y="710"/>
                  </a:cubicBezTo>
                  <a:cubicBezTo>
                    <a:pt x="262" y="710"/>
                    <a:pt x="273" y="709"/>
                    <a:pt x="283" y="707"/>
                  </a:cubicBezTo>
                  <a:lnTo>
                    <a:pt x="607" y="630"/>
                  </a:lnTo>
                  <a:cubicBezTo>
                    <a:pt x="695" y="612"/>
                    <a:pt x="742" y="530"/>
                    <a:pt x="725" y="448"/>
                  </a:cubicBezTo>
                  <a:lnTo>
                    <a:pt x="648" y="124"/>
                  </a:lnTo>
                  <a:cubicBezTo>
                    <a:pt x="633" y="50"/>
                    <a:pt x="573" y="1"/>
                    <a:pt x="505"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5" name="Google Shape;1535;p72"/>
            <p:cNvSpPr/>
            <p:nvPr/>
          </p:nvSpPr>
          <p:spPr>
            <a:xfrm>
              <a:off x="7605392" y="4741319"/>
              <a:ext cx="66515" cy="64005"/>
            </a:xfrm>
            <a:custGeom>
              <a:rect b="b" l="l" r="r" t="t"/>
              <a:pathLst>
                <a:path extrusionOk="0" h="714" w="742">
                  <a:moveTo>
                    <a:pt x="497" y="1"/>
                  </a:moveTo>
                  <a:cubicBezTo>
                    <a:pt x="487" y="1"/>
                    <a:pt x="476" y="2"/>
                    <a:pt x="465" y="4"/>
                  </a:cubicBezTo>
                  <a:lnTo>
                    <a:pt x="142" y="80"/>
                  </a:lnTo>
                  <a:cubicBezTo>
                    <a:pt x="54" y="98"/>
                    <a:pt x="1" y="180"/>
                    <a:pt x="24" y="269"/>
                  </a:cubicBezTo>
                  <a:lnTo>
                    <a:pt x="95" y="592"/>
                  </a:lnTo>
                  <a:cubicBezTo>
                    <a:pt x="115" y="664"/>
                    <a:pt x="180" y="713"/>
                    <a:pt x="251" y="713"/>
                  </a:cubicBezTo>
                  <a:cubicBezTo>
                    <a:pt x="262" y="713"/>
                    <a:pt x="272" y="712"/>
                    <a:pt x="283" y="710"/>
                  </a:cubicBezTo>
                  <a:lnTo>
                    <a:pt x="607" y="633"/>
                  </a:lnTo>
                  <a:cubicBezTo>
                    <a:pt x="689" y="616"/>
                    <a:pt x="742" y="533"/>
                    <a:pt x="724" y="445"/>
                  </a:cubicBezTo>
                  <a:lnTo>
                    <a:pt x="648" y="122"/>
                  </a:lnTo>
                  <a:cubicBezTo>
                    <a:pt x="632" y="50"/>
                    <a:pt x="568" y="1"/>
                    <a:pt x="497"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6" name="Google Shape;1536;p72"/>
            <p:cNvSpPr/>
            <p:nvPr/>
          </p:nvSpPr>
          <p:spPr>
            <a:xfrm>
              <a:off x="7475680" y="4771170"/>
              <a:ext cx="66515" cy="63736"/>
            </a:xfrm>
            <a:custGeom>
              <a:rect b="b" l="l" r="r" t="t"/>
              <a:pathLst>
                <a:path extrusionOk="0" h="711" w="742">
                  <a:moveTo>
                    <a:pt x="501" y="1"/>
                  </a:moveTo>
                  <a:cubicBezTo>
                    <a:pt x="487" y="1"/>
                    <a:pt x="473" y="2"/>
                    <a:pt x="459" y="6"/>
                  </a:cubicBezTo>
                  <a:lnTo>
                    <a:pt x="136" y="77"/>
                  </a:lnTo>
                  <a:cubicBezTo>
                    <a:pt x="53" y="100"/>
                    <a:pt x="0" y="183"/>
                    <a:pt x="24" y="265"/>
                  </a:cubicBezTo>
                  <a:lnTo>
                    <a:pt x="94" y="589"/>
                  </a:lnTo>
                  <a:cubicBezTo>
                    <a:pt x="110" y="665"/>
                    <a:pt x="177" y="710"/>
                    <a:pt x="248" y="710"/>
                  </a:cubicBezTo>
                  <a:cubicBezTo>
                    <a:pt x="259" y="710"/>
                    <a:pt x="271" y="709"/>
                    <a:pt x="283" y="706"/>
                  </a:cubicBezTo>
                  <a:lnTo>
                    <a:pt x="606" y="630"/>
                  </a:lnTo>
                  <a:cubicBezTo>
                    <a:pt x="689" y="612"/>
                    <a:pt x="742" y="530"/>
                    <a:pt x="724" y="448"/>
                  </a:cubicBezTo>
                  <a:lnTo>
                    <a:pt x="647" y="124"/>
                  </a:lnTo>
                  <a:cubicBezTo>
                    <a:pt x="633" y="50"/>
                    <a:pt x="572" y="1"/>
                    <a:pt x="501"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7" name="Google Shape;1537;p72"/>
            <p:cNvSpPr/>
            <p:nvPr/>
          </p:nvSpPr>
          <p:spPr>
            <a:xfrm>
              <a:off x="7345341" y="4802006"/>
              <a:ext cx="66604" cy="63915"/>
            </a:xfrm>
            <a:custGeom>
              <a:rect b="b" l="l" r="r" t="t"/>
              <a:pathLst>
                <a:path extrusionOk="0" h="713" w="743">
                  <a:moveTo>
                    <a:pt x="494" y="0"/>
                  </a:moveTo>
                  <a:cubicBezTo>
                    <a:pt x="483" y="0"/>
                    <a:pt x="471" y="1"/>
                    <a:pt x="460" y="4"/>
                  </a:cubicBezTo>
                  <a:lnTo>
                    <a:pt x="136" y="80"/>
                  </a:lnTo>
                  <a:cubicBezTo>
                    <a:pt x="54" y="98"/>
                    <a:pt x="1" y="180"/>
                    <a:pt x="19" y="268"/>
                  </a:cubicBezTo>
                  <a:lnTo>
                    <a:pt x="95" y="592"/>
                  </a:lnTo>
                  <a:cubicBezTo>
                    <a:pt x="110" y="664"/>
                    <a:pt x="175" y="713"/>
                    <a:pt x="249" y="713"/>
                  </a:cubicBezTo>
                  <a:cubicBezTo>
                    <a:pt x="261" y="713"/>
                    <a:pt x="272" y="712"/>
                    <a:pt x="283" y="710"/>
                  </a:cubicBezTo>
                  <a:lnTo>
                    <a:pt x="607" y="633"/>
                  </a:lnTo>
                  <a:cubicBezTo>
                    <a:pt x="689" y="615"/>
                    <a:pt x="742" y="533"/>
                    <a:pt x="725" y="445"/>
                  </a:cubicBezTo>
                  <a:lnTo>
                    <a:pt x="648" y="121"/>
                  </a:lnTo>
                  <a:cubicBezTo>
                    <a:pt x="633" y="50"/>
                    <a:pt x="568" y="0"/>
                    <a:pt x="494"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8" name="Google Shape;1538;p72"/>
            <p:cNvSpPr/>
            <p:nvPr/>
          </p:nvSpPr>
          <p:spPr>
            <a:xfrm>
              <a:off x="5958760" y="5044398"/>
              <a:ext cx="855100" cy="249027"/>
            </a:xfrm>
            <a:custGeom>
              <a:rect b="b" l="l" r="r" t="t"/>
              <a:pathLst>
                <a:path extrusionOk="0" h="2778" w="9539">
                  <a:moveTo>
                    <a:pt x="9362" y="0"/>
                  </a:moveTo>
                  <a:cubicBezTo>
                    <a:pt x="8820" y="0"/>
                    <a:pt x="6726" y="524"/>
                    <a:pt x="4255" y="1289"/>
                  </a:cubicBezTo>
                  <a:cubicBezTo>
                    <a:pt x="2454" y="1848"/>
                    <a:pt x="889" y="2401"/>
                    <a:pt x="1" y="2777"/>
                  </a:cubicBezTo>
                  <a:lnTo>
                    <a:pt x="6667" y="1247"/>
                  </a:lnTo>
                  <a:cubicBezTo>
                    <a:pt x="8379" y="659"/>
                    <a:pt x="9538" y="165"/>
                    <a:pt x="9497" y="35"/>
                  </a:cubicBezTo>
                  <a:cubicBezTo>
                    <a:pt x="9485" y="12"/>
                    <a:pt x="9444" y="0"/>
                    <a:pt x="9362"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39" name="Google Shape;1539;p72"/>
            <p:cNvSpPr/>
            <p:nvPr/>
          </p:nvSpPr>
          <p:spPr>
            <a:xfrm>
              <a:off x="5950872" y="5156182"/>
              <a:ext cx="606073" cy="169873"/>
            </a:xfrm>
            <a:custGeom>
              <a:rect b="b" l="l" r="r" t="t"/>
              <a:pathLst>
                <a:path extrusionOk="0" h="1895" w="6761">
                  <a:moveTo>
                    <a:pt x="6755" y="0"/>
                  </a:moveTo>
                  <a:lnTo>
                    <a:pt x="89" y="1530"/>
                  </a:lnTo>
                  <a:lnTo>
                    <a:pt x="1" y="1565"/>
                  </a:lnTo>
                  <a:cubicBezTo>
                    <a:pt x="42" y="1695"/>
                    <a:pt x="112" y="1807"/>
                    <a:pt x="212" y="1895"/>
                  </a:cubicBezTo>
                  <a:cubicBezTo>
                    <a:pt x="1160" y="1707"/>
                    <a:pt x="2760" y="1277"/>
                    <a:pt x="4555" y="718"/>
                  </a:cubicBezTo>
                  <a:cubicBezTo>
                    <a:pt x="5349" y="477"/>
                    <a:pt x="6096" y="230"/>
                    <a:pt x="6761"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0" name="Google Shape;1540;p72"/>
            <p:cNvSpPr/>
            <p:nvPr/>
          </p:nvSpPr>
          <p:spPr>
            <a:xfrm>
              <a:off x="10443991" y="4063895"/>
              <a:ext cx="122990" cy="95559"/>
            </a:xfrm>
            <a:custGeom>
              <a:rect b="b" l="l" r="r" t="t"/>
              <a:pathLst>
                <a:path extrusionOk="0" h="1066" w="1372">
                  <a:moveTo>
                    <a:pt x="912" y="0"/>
                  </a:moveTo>
                  <a:lnTo>
                    <a:pt x="0" y="212"/>
                  </a:lnTo>
                  <a:lnTo>
                    <a:pt x="459" y="1065"/>
                  </a:lnTo>
                  <a:lnTo>
                    <a:pt x="1371" y="854"/>
                  </a:lnTo>
                  <a:lnTo>
                    <a:pt x="912" y="0"/>
                  </a:lnTo>
                  <a:close/>
                </a:path>
              </a:pathLst>
            </a:custGeom>
            <a:solidFill>
              <a:srgbClr val="F499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1" name="Google Shape;1541;p72"/>
            <p:cNvSpPr/>
            <p:nvPr/>
          </p:nvSpPr>
          <p:spPr>
            <a:xfrm>
              <a:off x="7956698" y="4500810"/>
              <a:ext cx="1684114" cy="652687"/>
            </a:xfrm>
            <a:custGeom>
              <a:rect b="b" l="l" r="r" t="t"/>
              <a:pathLst>
                <a:path extrusionOk="0" h="7281" w="18787">
                  <a:moveTo>
                    <a:pt x="17793" y="0"/>
                  </a:moveTo>
                  <a:cubicBezTo>
                    <a:pt x="17765" y="0"/>
                    <a:pt x="17738" y="3"/>
                    <a:pt x="17710" y="10"/>
                  </a:cubicBezTo>
                  <a:lnTo>
                    <a:pt x="324" y="3999"/>
                  </a:lnTo>
                  <a:cubicBezTo>
                    <a:pt x="124" y="4046"/>
                    <a:pt x="0" y="4246"/>
                    <a:pt x="47" y="4452"/>
                  </a:cubicBezTo>
                  <a:lnTo>
                    <a:pt x="630" y="6988"/>
                  </a:lnTo>
                  <a:cubicBezTo>
                    <a:pt x="670" y="7164"/>
                    <a:pt x="823" y="7280"/>
                    <a:pt x="991" y="7280"/>
                  </a:cubicBezTo>
                  <a:cubicBezTo>
                    <a:pt x="1019" y="7280"/>
                    <a:pt x="1048" y="7277"/>
                    <a:pt x="1077" y="7270"/>
                  </a:cubicBezTo>
                  <a:lnTo>
                    <a:pt x="1083" y="7270"/>
                  </a:lnTo>
                  <a:lnTo>
                    <a:pt x="18463" y="3281"/>
                  </a:lnTo>
                  <a:cubicBezTo>
                    <a:pt x="18663" y="3234"/>
                    <a:pt x="18786" y="3034"/>
                    <a:pt x="18739" y="2834"/>
                  </a:cubicBezTo>
                  <a:lnTo>
                    <a:pt x="18157" y="292"/>
                  </a:lnTo>
                  <a:cubicBezTo>
                    <a:pt x="18116" y="120"/>
                    <a:pt x="17963" y="0"/>
                    <a:pt x="17793"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2" name="Google Shape;1542;p72"/>
            <p:cNvSpPr/>
            <p:nvPr/>
          </p:nvSpPr>
          <p:spPr>
            <a:xfrm>
              <a:off x="9799466" y="4522772"/>
              <a:ext cx="785985" cy="190490"/>
            </a:xfrm>
            <a:custGeom>
              <a:rect b="b" l="l" r="r" t="t"/>
              <a:pathLst>
                <a:path extrusionOk="0" h="2125" w="8768">
                  <a:moveTo>
                    <a:pt x="8767" y="0"/>
                  </a:moveTo>
                  <a:lnTo>
                    <a:pt x="359" y="1936"/>
                  </a:lnTo>
                  <a:cubicBezTo>
                    <a:pt x="224" y="1965"/>
                    <a:pt x="100" y="2030"/>
                    <a:pt x="0" y="2124"/>
                  </a:cubicBezTo>
                  <a:cubicBezTo>
                    <a:pt x="1389" y="2001"/>
                    <a:pt x="2772" y="1777"/>
                    <a:pt x="4137" y="1459"/>
                  </a:cubicBezTo>
                  <a:cubicBezTo>
                    <a:pt x="5719" y="1106"/>
                    <a:pt x="7267" y="618"/>
                    <a:pt x="8767"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3" name="Google Shape;1543;p72"/>
            <p:cNvSpPr/>
            <p:nvPr/>
          </p:nvSpPr>
          <p:spPr>
            <a:xfrm>
              <a:off x="7851190" y="5008990"/>
              <a:ext cx="160370" cy="149882"/>
            </a:xfrm>
            <a:custGeom>
              <a:rect b="b" l="l" r="r" t="t"/>
              <a:pathLst>
                <a:path extrusionOk="0" h="1672" w="1789">
                  <a:moveTo>
                    <a:pt x="1501" y="1"/>
                  </a:moveTo>
                  <a:lnTo>
                    <a:pt x="0" y="1672"/>
                  </a:lnTo>
                  <a:lnTo>
                    <a:pt x="1789" y="1260"/>
                  </a:lnTo>
                  <a:lnTo>
                    <a:pt x="1501" y="1"/>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4" name="Google Shape;1544;p72"/>
            <p:cNvSpPr/>
            <p:nvPr/>
          </p:nvSpPr>
          <p:spPr>
            <a:xfrm>
              <a:off x="7985653" y="4557553"/>
              <a:ext cx="1334508" cy="564389"/>
            </a:xfrm>
            <a:custGeom>
              <a:rect b="b" l="l" r="r" t="t"/>
              <a:pathLst>
                <a:path extrusionOk="0" h="6296" w="14887">
                  <a:moveTo>
                    <a:pt x="14886" y="1"/>
                  </a:moveTo>
                  <a:lnTo>
                    <a:pt x="1783" y="3054"/>
                  </a:lnTo>
                  <a:lnTo>
                    <a:pt x="1" y="5037"/>
                  </a:lnTo>
                  <a:lnTo>
                    <a:pt x="289" y="6296"/>
                  </a:lnTo>
                  <a:lnTo>
                    <a:pt x="795" y="6178"/>
                  </a:lnTo>
                  <a:lnTo>
                    <a:pt x="14886" y="1"/>
                  </a:lnTo>
                  <a:close/>
                </a:path>
              </a:pathLst>
            </a:custGeom>
            <a:solidFill>
              <a:srgbClr val="C5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5" name="Google Shape;1545;p72"/>
            <p:cNvSpPr/>
            <p:nvPr/>
          </p:nvSpPr>
          <p:spPr>
            <a:xfrm>
              <a:off x="5705074" y="4179892"/>
              <a:ext cx="1128241" cy="846673"/>
            </a:xfrm>
            <a:custGeom>
              <a:rect b="b" l="l" r="r" t="t"/>
              <a:pathLst>
                <a:path extrusionOk="0" h="9445" w="12586">
                  <a:moveTo>
                    <a:pt x="83" y="1"/>
                  </a:moveTo>
                  <a:lnTo>
                    <a:pt x="1" y="19"/>
                  </a:lnTo>
                  <a:lnTo>
                    <a:pt x="1913" y="2843"/>
                  </a:lnTo>
                  <a:lnTo>
                    <a:pt x="3290" y="1842"/>
                  </a:lnTo>
                  <a:lnTo>
                    <a:pt x="83" y="1"/>
                  </a:lnTo>
                  <a:close/>
                  <a:moveTo>
                    <a:pt x="10550" y="6002"/>
                  </a:moveTo>
                  <a:lnTo>
                    <a:pt x="6385" y="9444"/>
                  </a:lnTo>
                  <a:lnTo>
                    <a:pt x="12586" y="7167"/>
                  </a:lnTo>
                  <a:lnTo>
                    <a:pt x="10550" y="6002"/>
                  </a:ln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6" name="Google Shape;1546;p72"/>
            <p:cNvSpPr/>
            <p:nvPr/>
          </p:nvSpPr>
          <p:spPr>
            <a:xfrm>
              <a:off x="5876559" y="4345012"/>
              <a:ext cx="774332" cy="681552"/>
            </a:xfrm>
            <a:custGeom>
              <a:rect b="b" l="l" r="r" t="t"/>
              <a:pathLst>
                <a:path extrusionOk="0" h="7603" w="8638">
                  <a:moveTo>
                    <a:pt x="1383" y="0"/>
                  </a:moveTo>
                  <a:lnTo>
                    <a:pt x="0" y="1001"/>
                  </a:lnTo>
                  <a:lnTo>
                    <a:pt x="4477" y="7602"/>
                  </a:lnTo>
                  <a:lnTo>
                    <a:pt x="8637" y="4160"/>
                  </a:lnTo>
                  <a:lnTo>
                    <a:pt x="1383" y="0"/>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7" name="Google Shape;1547;p72"/>
            <p:cNvSpPr/>
            <p:nvPr/>
          </p:nvSpPr>
          <p:spPr>
            <a:xfrm>
              <a:off x="10401232" y="4590183"/>
              <a:ext cx="192283" cy="162163"/>
            </a:xfrm>
            <a:custGeom>
              <a:rect b="b" l="l" r="r" t="t"/>
              <a:pathLst>
                <a:path extrusionOk="0" h="1809" w="2145">
                  <a:moveTo>
                    <a:pt x="1001" y="0"/>
                  </a:moveTo>
                  <a:cubicBezTo>
                    <a:pt x="932" y="0"/>
                    <a:pt x="862" y="8"/>
                    <a:pt x="789" y="25"/>
                  </a:cubicBezTo>
                  <a:cubicBezTo>
                    <a:pt x="301" y="137"/>
                    <a:pt x="1" y="619"/>
                    <a:pt x="112" y="1107"/>
                  </a:cubicBezTo>
                  <a:cubicBezTo>
                    <a:pt x="218" y="1558"/>
                    <a:pt x="606" y="1808"/>
                    <a:pt x="999" y="1808"/>
                  </a:cubicBezTo>
                  <a:cubicBezTo>
                    <a:pt x="1287" y="1808"/>
                    <a:pt x="1578" y="1673"/>
                    <a:pt x="1760" y="1384"/>
                  </a:cubicBezTo>
                  <a:cubicBezTo>
                    <a:pt x="2144" y="765"/>
                    <a:pt x="1676" y="0"/>
                    <a:pt x="1001" y="0"/>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8" name="Google Shape;1548;p72"/>
            <p:cNvSpPr/>
            <p:nvPr/>
          </p:nvSpPr>
          <p:spPr>
            <a:xfrm>
              <a:off x="10446053" y="4631418"/>
              <a:ext cx="95469" cy="80320"/>
            </a:xfrm>
            <a:custGeom>
              <a:rect b="b" l="l" r="r" t="t"/>
              <a:pathLst>
                <a:path extrusionOk="0" h="896" w="1065">
                  <a:moveTo>
                    <a:pt x="499" y="0"/>
                  </a:moveTo>
                  <a:cubicBezTo>
                    <a:pt x="465" y="0"/>
                    <a:pt x="430" y="4"/>
                    <a:pt x="395" y="12"/>
                  </a:cubicBezTo>
                  <a:cubicBezTo>
                    <a:pt x="148" y="65"/>
                    <a:pt x="1" y="306"/>
                    <a:pt x="54" y="547"/>
                  </a:cubicBezTo>
                  <a:cubicBezTo>
                    <a:pt x="108" y="771"/>
                    <a:pt x="300" y="895"/>
                    <a:pt x="495" y="895"/>
                  </a:cubicBezTo>
                  <a:cubicBezTo>
                    <a:pt x="638" y="895"/>
                    <a:pt x="782" y="828"/>
                    <a:pt x="872" y="683"/>
                  </a:cubicBezTo>
                  <a:cubicBezTo>
                    <a:pt x="1064" y="378"/>
                    <a:pt x="834" y="0"/>
                    <a:pt x="499"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49" name="Google Shape;1549;p72"/>
            <p:cNvSpPr/>
            <p:nvPr/>
          </p:nvSpPr>
          <p:spPr>
            <a:xfrm>
              <a:off x="8315266" y="5069139"/>
              <a:ext cx="192283" cy="162253"/>
            </a:xfrm>
            <a:custGeom>
              <a:rect b="b" l="l" r="r" t="t"/>
              <a:pathLst>
                <a:path extrusionOk="0" h="1810" w="2145">
                  <a:moveTo>
                    <a:pt x="997" y="1"/>
                  </a:moveTo>
                  <a:cubicBezTo>
                    <a:pt x="930" y="1"/>
                    <a:pt x="860" y="8"/>
                    <a:pt x="789" y="24"/>
                  </a:cubicBezTo>
                  <a:cubicBezTo>
                    <a:pt x="301" y="136"/>
                    <a:pt x="1" y="624"/>
                    <a:pt x="113" y="1107"/>
                  </a:cubicBezTo>
                  <a:cubicBezTo>
                    <a:pt x="214" y="1560"/>
                    <a:pt x="602" y="1809"/>
                    <a:pt x="993" y="1809"/>
                  </a:cubicBezTo>
                  <a:cubicBezTo>
                    <a:pt x="1283" y="1809"/>
                    <a:pt x="1574" y="1673"/>
                    <a:pt x="1754" y="1383"/>
                  </a:cubicBezTo>
                  <a:cubicBezTo>
                    <a:pt x="2145" y="763"/>
                    <a:pt x="1674" y="1"/>
                    <a:pt x="997"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0" name="Google Shape;1550;p72"/>
            <p:cNvSpPr/>
            <p:nvPr/>
          </p:nvSpPr>
          <p:spPr>
            <a:xfrm>
              <a:off x="8134369" y="5110823"/>
              <a:ext cx="192821" cy="162253"/>
            </a:xfrm>
            <a:custGeom>
              <a:rect b="b" l="l" r="r" t="t"/>
              <a:pathLst>
                <a:path extrusionOk="0" h="1810" w="2151">
                  <a:moveTo>
                    <a:pt x="1002" y="1"/>
                  </a:moveTo>
                  <a:cubicBezTo>
                    <a:pt x="935" y="1"/>
                    <a:pt x="866" y="8"/>
                    <a:pt x="795" y="24"/>
                  </a:cubicBezTo>
                  <a:cubicBezTo>
                    <a:pt x="307" y="136"/>
                    <a:pt x="1" y="624"/>
                    <a:pt x="119" y="1112"/>
                  </a:cubicBezTo>
                  <a:cubicBezTo>
                    <a:pt x="220" y="1562"/>
                    <a:pt x="607" y="1810"/>
                    <a:pt x="998" y="1810"/>
                  </a:cubicBezTo>
                  <a:cubicBezTo>
                    <a:pt x="1288" y="1810"/>
                    <a:pt x="1580" y="1674"/>
                    <a:pt x="1760" y="1383"/>
                  </a:cubicBezTo>
                  <a:cubicBezTo>
                    <a:pt x="2151" y="767"/>
                    <a:pt x="1679" y="1"/>
                    <a:pt x="1002"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1" name="Google Shape;1551;p72"/>
            <p:cNvSpPr/>
            <p:nvPr/>
          </p:nvSpPr>
          <p:spPr>
            <a:xfrm>
              <a:off x="8788934" y="4714157"/>
              <a:ext cx="256915" cy="156605"/>
            </a:xfrm>
            <a:custGeom>
              <a:rect b="b" l="l" r="r" t="t"/>
              <a:pathLst>
                <a:path extrusionOk="0" h="1747" w="2866">
                  <a:moveTo>
                    <a:pt x="2513" y="1"/>
                  </a:moveTo>
                  <a:cubicBezTo>
                    <a:pt x="1083" y="330"/>
                    <a:pt x="0" y="942"/>
                    <a:pt x="100" y="1366"/>
                  </a:cubicBezTo>
                  <a:cubicBezTo>
                    <a:pt x="155" y="1616"/>
                    <a:pt x="600" y="1747"/>
                    <a:pt x="1244" y="1747"/>
                  </a:cubicBezTo>
                  <a:cubicBezTo>
                    <a:pt x="1706" y="1747"/>
                    <a:pt x="2269" y="1680"/>
                    <a:pt x="2866" y="1542"/>
                  </a:cubicBezTo>
                  <a:lnTo>
                    <a:pt x="2513" y="1"/>
                  </a:ln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2" name="Google Shape;1552;p72"/>
            <p:cNvSpPr/>
            <p:nvPr/>
          </p:nvSpPr>
          <p:spPr>
            <a:xfrm>
              <a:off x="7558420" y="4543838"/>
              <a:ext cx="1858199" cy="302275"/>
            </a:xfrm>
            <a:custGeom>
              <a:rect b="b" l="l" r="r" t="t"/>
              <a:pathLst>
                <a:path extrusionOk="0" h="3372" w="20729">
                  <a:moveTo>
                    <a:pt x="20729" y="1"/>
                  </a:moveTo>
                  <a:lnTo>
                    <a:pt x="1" y="1448"/>
                  </a:lnTo>
                  <a:lnTo>
                    <a:pt x="148" y="2077"/>
                  </a:lnTo>
                  <a:lnTo>
                    <a:pt x="7197" y="3372"/>
                  </a:lnTo>
                  <a:lnTo>
                    <a:pt x="20729" y="1"/>
                  </a:ln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3" name="Google Shape;1553;p72"/>
            <p:cNvSpPr/>
            <p:nvPr/>
          </p:nvSpPr>
          <p:spPr>
            <a:xfrm>
              <a:off x="8133024" y="4530123"/>
              <a:ext cx="1317924" cy="341269"/>
            </a:xfrm>
            <a:custGeom>
              <a:rect b="b" l="l" r="r" t="t"/>
              <a:pathLst>
                <a:path extrusionOk="0" h="3807" w="14702">
                  <a:moveTo>
                    <a:pt x="14367" y="1"/>
                  </a:moveTo>
                  <a:cubicBezTo>
                    <a:pt x="14339" y="1"/>
                    <a:pt x="14311" y="4"/>
                    <a:pt x="14284" y="12"/>
                  </a:cubicBezTo>
                  <a:lnTo>
                    <a:pt x="345" y="3213"/>
                  </a:lnTo>
                  <a:cubicBezTo>
                    <a:pt x="1" y="3308"/>
                    <a:pt x="92" y="3807"/>
                    <a:pt x="421" y="3807"/>
                  </a:cubicBezTo>
                  <a:cubicBezTo>
                    <a:pt x="440" y="3807"/>
                    <a:pt x="460" y="3805"/>
                    <a:pt x="481" y="3801"/>
                  </a:cubicBezTo>
                  <a:lnTo>
                    <a:pt x="14419" y="601"/>
                  </a:lnTo>
                  <a:cubicBezTo>
                    <a:pt x="14590" y="571"/>
                    <a:pt x="14701" y="401"/>
                    <a:pt x="14660" y="236"/>
                  </a:cubicBezTo>
                  <a:cubicBezTo>
                    <a:pt x="14631" y="94"/>
                    <a:pt x="14503" y="1"/>
                    <a:pt x="14367" y="1"/>
                  </a:cubicBez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4" name="Google Shape;1554;p72"/>
            <p:cNvSpPr/>
            <p:nvPr/>
          </p:nvSpPr>
          <p:spPr>
            <a:xfrm>
              <a:off x="5748909" y="5039826"/>
              <a:ext cx="1067553" cy="251268"/>
            </a:xfrm>
            <a:custGeom>
              <a:rect b="b" l="l" r="r" t="t"/>
              <a:pathLst>
                <a:path extrusionOk="0" h="2803" w="11909">
                  <a:moveTo>
                    <a:pt x="11659" y="0"/>
                  </a:moveTo>
                  <a:cubicBezTo>
                    <a:pt x="10966" y="0"/>
                    <a:pt x="8626" y="422"/>
                    <a:pt x="5872" y="1057"/>
                  </a:cubicBezTo>
                  <a:cubicBezTo>
                    <a:pt x="2607" y="1804"/>
                    <a:pt x="0" y="2569"/>
                    <a:pt x="41" y="2758"/>
                  </a:cubicBezTo>
                  <a:cubicBezTo>
                    <a:pt x="48" y="2788"/>
                    <a:pt x="119" y="2803"/>
                    <a:pt x="247" y="2803"/>
                  </a:cubicBezTo>
                  <a:cubicBezTo>
                    <a:pt x="937" y="2803"/>
                    <a:pt x="3277" y="2381"/>
                    <a:pt x="6031" y="1746"/>
                  </a:cubicBezTo>
                  <a:cubicBezTo>
                    <a:pt x="9296" y="998"/>
                    <a:pt x="11909" y="233"/>
                    <a:pt x="11867" y="45"/>
                  </a:cubicBezTo>
                  <a:cubicBezTo>
                    <a:pt x="11860" y="15"/>
                    <a:pt x="11788" y="0"/>
                    <a:pt x="11659"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5" name="Google Shape;1555;p72"/>
            <p:cNvSpPr/>
            <p:nvPr/>
          </p:nvSpPr>
          <p:spPr>
            <a:xfrm>
              <a:off x="5787903" y="4207860"/>
              <a:ext cx="472147" cy="728435"/>
            </a:xfrm>
            <a:custGeom>
              <a:rect b="b" l="l" r="r" t="t"/>
              <a:pathLst>
                <a:path extrusionOk="0" h="8126" w="5267">
                  <a:moveTo>
                    <a:pt x="2007" y="1"/>
                  </a:moveTo>
                  <a:lnTo>
                    <a:pt x="1" y="201"/>
                  </a:lnTo>
                  <a:lnTo>
                    <a:pt x="5266" y="8126"/>
                  </a:lnTo>
                  <a:lnTo>
                    <a:pt x="2007" y="1"/>
                  </a:lnTo>
                  <a:close/>
                </a:path>
              </a:pathLst>
            </a:custGeom>
            <a:solidFill>
              <a:srgbClr val="454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6" name="Google Shape;1556;p72"/>
            <p:cNvSpPr/>
            <p:nvPr/>
          </p:nvSpPr>
          <p:spPr>
            <a:xfrm>
              <a:off x="8361163" y="5111181"/>
              <a:ext cx="95380" cy="80499"/>
            </a:xfrm>
            <a:custGeom>
              <a:rect b="b" l="l" r="r" t="t"/>
              <a:pathLst>
                <a:path extrusionOk="0" h="898" w="1064">
                  <a:moveTo>
                    <a:pt x="503" y="1"/>
                  </a:moveTo>
                  <a:cubicBezTo>
                    <a:pt x="468" y="1"/>
                    <a:pt x="432" y="5"/>
                    <a:pt x="395" y="14"/>
                  </a:cubicBezTo>
                  <a:cubicBezTo>
                    <a:pt x="154" y="67"/>
                    <a:pt x="1" y="308"/>
                    <a:pt x="60" y="550"/>
                  </a:cubicBezTo>
                  <a:cubicBezTo>
                    <a:pt x="110" y="773"/>
                    <a:pt x="302" y="897"/>
                    <a:pt x="495" y="897"/>
                  </a:cubicBezTo>
                  <a:cubicBezTo>
                    <a:pt x="638" y="897"/>
                    <a:pt x="782" y="830"/>
                    <a:pt x="872" y="685"/>
                  </a:cubicBezTo>
                  <a:cubicBezTo>
                    <a:pt x="1063" y="381"/>
                    <a:pt x="836" y="1"/>
                    <a:pt x="503" y="1"/>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7" name="Google Shape;1557;p72"/>
            <p:cNvSpPr/>
            <p:nvPr/>
          </p:nvSpPr>
          <p:spPr>
            <a:xfrm>
              <a:off x="8180803" y="5152506"/>
              <a:ext cx="95380" cy="80409"/>
            </a:xfrm>
            <a:custGeom>
              <a:rect b="b" l="l" r="r" t="t"/>
              <a:pathLst>
                <a:path extrusionOk="0" h="897" w="1064">
                  <a:moveTo>
                    <a:pt x="498" y="0"/>
                  </a:moveTo>
                  <a:cubicBezTo>
                    <a:pt x="465" y="0"/>
                    <a:pt x="430" y="4"/>
                    <a:pt x="395" y="12"/>
                  </a:cubicBezTo>
                  <a:cubicBezTo>
                    <a:pt x="154" y="65"/>
                    <a:pt x="1" y="306"/>
                    <a:pt x="59" y="547"/>
                  </a:cubicBezTo>
                  <a:cubicBezTo>
                    <a:pt x="110" y="772"/>
                    <a:pt x="303" y="896"/>
                    <a:pt x="498" y="896"/>
                  </a:cubicBezTo>
                  <a:cubicBezTo>
                    <a:pt x="639" y="896"/>
                    <a:pt x="782" y="830"/>
                    <a:pt x="871" y="689"/>
                  </a:cubicBezTo>
                  <a:cubicBezTo>
                    <a:pt x="1064" y="378"/>
                    <a:pt x="833" y="0"/>
                    <a:pt x="498" y="0"/>
                  </a:cubicBezTo>
                  <a:close/>
                </a:path>
              </a:pathLst>
            </a:custGeom>
            <a:solidFill>
              <a:srgbClr val="FDFD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8" name="Google Shape;1558;p72"/>
            <p:cNvSpPr/>
            <p:nvPr/>
          </p:nvSpPr>
          <p:spPr>
            <a:xfrm>
              <a:off x="10246690" y="4114722"/>
              <a:ext cx="148807" cy="248130"/>
            </a:xfrm>
            <a:custGeom>
              <a:rect b="b" l="l" r="r" t="t"/>
              <a:pathLst>
                <a:path extrusionOk="0" h="2768" w="1660">
                  <a:moveTo>
                    <a:pt x="980" y="0"/>
                  </a:moveTo>
                  <a:cubicBezTo>
                    <a:pt x="970" y="0"/>
                    <a:pt x="959" y="2"/>
                    <a:pt x="948" y="4"/>
                  </a:cubicBezTo>
                  <a:lnTo>
                    <a:pt x="124" y="192"/>
                  </a:lnTo>
                  <a:cubicBezTo>
                    <a:pt x="48" y="210"/>
                    <a:pt x="1" y="287"/>
                    <a:pt x="18" y="363"/>
                  </a:cubicBezTo>
                  <a:lnTo>
                    <a:pt x="548" y="2658"/>
                  </a:lnTo>
                  <a:cubicBezTo>
                    <a:pt x="563" y="2723"/>
                    <a:pt x="622" y="2767"/>
                    <a:pt x="686" y="2767"/>
                  </a:cubicBezTo>
                  <a:cubicBezTo>
                    <a:pt x="697" y="2767"/>
                    <a:pt x="708" y="2766"/>
                    <a:pt x="719" y="2764"/>
                  </a:cubicBezTo>
                  <a:lnTo>
                    <a:pt x="1536" y="2575"/>
                  </a:lnTo>
                  <a:cubicBezTo>
                    <a:pt x="1613" y="2558"/>
                    <a:pt x="1660" y="2481"/>
                    <a:pt x="1642" y="2405"/>
                  </a:cubicBezTo>
                  <a:lnTo>
                    <a:pt x="1119" y="110"/>
                  </a:lnTo>
                  <a:cubicBezTo>
                    <a:pt x="1103" y="44"/>
                    <a:pt x="1045" y="0"/>
                    <a:pt x="980" y="0"/>
                  </a:cubicBezTo>
                  <a:close/>
                </a:path>
              </a:pathLst>
            </a:custGeom>
            <a:solidFill>
              <a:srgbClr val="C7C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59" name="Google Shape;1559;p72"/>
            <p:cNvSpPr/>
            <p:nvPr/>
          </p:nvSpPr>
          <p:spPr>
            <a:xfrm>
              <a:off x="9728291" y="4437343"/>
              <a:ext cx="481022" cy="162522"/>
            </a:xfrm>
            <a:custGeom>
              <a:rect b="b" l="l" r="r" t="t"/>
              <a:pathLst>
                <a:path extrusionOk="0" h="1813" w="5366">
                  <a:moveTo>
                    <a:pt x="4784" y="0"/>
                  </a:moveTo>
                  <a:cubicBezTo>
                    <a:pt x="4748" y="0"/>
                    <a:pt x="4719" y="6"/>
                    <a:pt x="4689" y="12"/>
                  </a:cubicBezTo>
                  <a:lnTo>
                    <a:pt x="488" y="977"/>
                  </a:lnTo>
                  <a:cubicBezTo>
                    <a:pt x="0" y="1089"/>
                    <a:pt x="83" y="1812"/>
                    <a:pt x="583" y="1812"/>
                  </a:cubicBezTo>
                  <a:cubicBezTo>
                    <a:pt x="618" y="1812"/>
                    <a:pt x="647" y="1806"/>
                    <a:pt x="677" y="1800"/>
                  </a:cubicBezTo>
                  <a:lnTo>
                    <a:pt x="4878" y="836"/>
                  </a:lnTo>
                  <a:cubicBezTo>
                    <a:pt x="5366" y="724"/>
                    <a:pt x="5284" y="0"/>
                    <a:pt x="4784"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1560" name="Google Shape;1560;p72"/>
            <p:cNvSpPr/>
            <p:nvPr/>
          </p:nvSpPr>
          <p:spPr>
            <a:xfrm>
              <a:off x="7296845" y="4995274"/>
              <a:ext cx="481111" cy="162611"/>
            </a:xfrm>
            <a:custGeom>
              <a:rect b="b" l="l" r="r" t="t"/>
              <a:pathLst>
                <a:path extrusionOk="0" h="1814" w="5367">
                  <a:moveTo>
                    <a:pt x="4784" y="1"/>
                  </a:moveTo>
                  <a:cubicBezTo>
                    <a:pt x="4749" y="1"/>
                    <a:pt x="4719" y="7"/>
                    <a:pt x="4690" y="13"/>
                  </a:cubicBezTo>
                  <a:lnTo>
                    <a:pt x="489" y="978"/>
                  </a:lnTo>
                  <a:cubicBezTo>
                    <a:pt x="1" y="1089"/>
                    <a:pt x="83" y="1813"/>
                    <a:pt x="583" y="1813"/>
                  </a:cubicBezTo>
                  <a:cubicBezTo>
                    <a:pt x="618" y="1813"/>
                    <a:pt x="648" y="1807"/>
                    <a:pt x="677" y="1801"/>
                  </a:cubicBezTo>
                  <a:lnTo>
                    <a:pt x="4878" y="842"/>
                  </a:lnTo>
                  <a:cubicBezTo>
                    <a:pt x="5366" y="725"/>
                    <a:pt x="5284" y="1"/>
                    <a:pt x="4784"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pic>
        <p:nvPicPr>
          <p:cNvPr id="1561" name="Google Shape;1561;p72"/>
          <p:cNvPicPr preferRelativeResize="0"/>
          <p:nvPr/>
        </p:nvPicPr>
        <p:blipFill>
          <a:blip r:embed="rId3">
            <a:alphaModFix/>
          </a:blip>
          <a:stretch>
            <a:fillRect/>
          </a:stretch>
        </p:blipFill>
        <p:spPr>
          <a:xfrm>
            <a:off x="6323975" y="674825"/>
            <a:ext cx="1982999" cy="1982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73"/>
          <p:cNvSpPr txBox="1"/>
          <p:nvPr>
            <p:ph idx="1" type="body"/>
          </p:nvPr>
        </p:nvSpPr>
        <p:spPr>
          <a:xfrm>
            <a:off x="638550" y="1390350"/>
            <a:ext cx="5589900" cy="37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Calibri"/>
                <a:ea typeface="Calibri"/>
                <a:cs typeface="Calibri"/>
                <a:sym typeface="Calibri"/>
              </a:rPr>
              <a:t>Il</a:t>
            </a:r>
            <a:r>
              <a:rPr lang="en" sz="1300">
                <a:latin typeface="Calibri"/>
                <a:ea typeface="Calibri"/>
                <a:cs typeface="Calibri"/>
                <a:sym typeface="Calibri"/>
              </a:rPr>
              <a:t> vettore aereo Air Algerie ha optato per una sospensione di circa 8 mesi a causa della pandemia da coronavirus.</a:t>
            </a:r>
            <a:endParaRPr sz="1300">
              <a:latin typeface="Calibri"/>
              <a:ea typeface="Calibri"/>
              <a:cs typeface="Calibri"/>
              <a:sym typeface="Calibri"/>
            </a:endParaRPr>
          </a:p>
          <a:p>
            <a:pPr indent="0" lvl="0" marL="0" rtl="0" algn="l">
              <a:lnSpc>
                <a:spcPct val="115000"/>
              </a:lnSpc>
              <a:spcBef>
                <a:spcPts val="600"/>
              </a:spcBef>
              <a:spcAft>
                <a:spcPts val="0"/>
              </a:spcAft>
              <a:buNone/>
            </a:pPr>
            <a:r>
              <a:rPr lang="en" sz="1300">
                <a:latin typeface="Calibri"/>
                <a:ea typeface="Calibri"/>
                <a:cs typeface="Calibri"/>
                <a:sym typeface="Calibri"/>
              </a:rPr>
              <a:t>(L’Algeria su una popolazione di circa 42 milioni ha avuto più di 88 mila contagiati e circa 2500 decessi).</a:t>
            </a:r>
            <a:endParaRPr sz="1300">
              <a:latin typeface="Calibri"/>
              <a:ea typeface="Calibri"/>
              <a:cs typeface="Calibri"/>
              <a:sym typeface="Calibri"/>
            </a:endParaRPr>
          </a:p>
          <a:p>
            <a:pPr indent="0" lvl="0" marL="0" rtl="0" algn="l">
              <a:lnSpc>
                <a:spcPct val="115000"/>
              </a:lnSpc>
              <a:spcBef>
                <a:spcPts val="600"/>
              </a:spcBef>
              <a:spcAft>
                <a:spcPts val="0"/>
              </a:spcAft>
              <a:buNone/>
            </a:pPr>
            <a:r>
              <a:t/>
            </a:r>
            <a:endParaRPr sz="1300">
              <a:latin typeface="Calibri"/>
              <a:ea typeface="Calibri"/>
              <a:cs typeface="Calibri"/>
              <a:sym typeface="Calibri"/>
            </a:endParaRPr>
          </a:p>
          <a:p>
            <a:pPr indent="0" lvl="0" marL="0" rtl="0" algn="l">
              <a:lnSpc>
                <a:spcPct val="115000"/>
              </a:lnSpc>
              <a:spcBef>
                <a:spcPts val="600"/>
              </a:spcBef>
              <a:spcAft>
                <a:spcPts val="0"/>
              </a:spcAft>
              <a:buNone/>
            </a:pPr>
            <a:r>
              <a:t/>
            </a:r>
            <a:endParaRPr sz="1300">
              <a:latin typeface="Calibri"/>
              <a:ea typeface="Calibri"/>
              <a:cs typeface="Calibri"/>
              <a:sym typeface="Calibri"/>
            </a:endParaRPr>
          </a:p>
          <a:p>
            <a:pPr indent="0" lvl="0" marL="0" rtl="0" algn="l">
              <a:lnSpc>
                <a:spcPct val="100000"/>
              </a:lnSpc>
              <a:spcBef>
                <a:spcPts val="600"/>
              </a:spcBef>
              <a:spcAft>
                <a:spcPts val="0"/>
              </a:spcAft>
              <a:buNone/>
            </a:pPr>
            <a:r>
              <a:t/>
            </a:r>
            <a:endParaRPr sz="1300">
              <a:latin typeface="Calibri"/>
              <a:ea typeface="Calibri"/>
              <a:cs typeface="Calibri"/>
              <a:sym typeface="Calibri"/>
            </a:endParaRPr>
          </a:p>
          <a:p>
            <a:pPr indent="0" lvl="0" marL="0" rtl="0" algn="l">
              <a:lnSpc>
                <a:spcPct val="100000"/>
              </a:lnSpc>
              <a:spcBef>
                <a:spcPts val="0"/>
              </a:spcBef>
              <a:spcAft>
                <a:spcPts val="0"/>
              </a:spcAft>
              <a:buNone/>
            </a:pPr>
            <a:r>
              <a:rPr lang="en" sz="1300">
                <a:latin typeface="Calibri"/>
                <a:ea typeface="Calibri"/>
                <a:cs typeface="Calibri"/>
                <a:sym typeface="Calibri"/>
              </a:rPr>
              <a:t>Il 12 luglio 2020 sono ripartiti 23 dei velivoli totali.</a:t>
            </a:r>
            <a:endParaRPr sz="1300">
              <a:latin typeface="Calibri"/>
              <a:ea typeface="Calibri"/>
              <a:cs typeface="Calibri"/>
              <a:sym typeface="Calibri"/>
            </a:endParaRPr>
          </a:p>
          <a:p>
            <a:pPr indent="0" lvl="0" marL="0" rtl="0" algn="l">
              <a:lnSpc>
                <a:spcPct val="100000"/>
              </a:lnSpc>
              <a:spcBef>
                <a:spcPts val="0"/>
              </a:spcBef>
              <a:spcAft>
                <a:spcPts val="0"/>
              </a:spcAft>
              <a:buNone/>
            </a:pPr>
            <a:r>
              <a:t/>
            </a:r>
            <a:endParaRPr sz="1300">
              <a:latin typeface="Calibri"/>
              <a:ea typeface="Calibri"/>
              <a:cs typeface="Calibri"/>
              <a:sym typeface="Calibri"/>
            </a:endParaRPr>
          </a:p>
          <a:p>
            <a:pPr indent="0" lvl="0" marL="0" rtl="0" algn="l">
              <a:lnSpc>
                <a:spcPct val="115000"/>
              </a:lnSpc>
              <a:spcBef>
                <a:spcPts val="0"/>
              </a:spcBef>
              <a:spcAft>
                <a:spcPts val="0"/>
              </a:spcAft>
              <a:buNone/>
            </a:pPr>
            <a:r>
              <a:rPr lang="en" sz="1300">
                <a:latin typeface="Calibri"/>
                <a:ea typeface="Calibri"/>
                <a:cs typeface="Calibri"/>
                <a:sym typeface="Calibri"/>
              </a:rPr>
              <a:t>Il governo algerino ha adottato misure stringenti. Air Algérie sta lavorando a stretto contatto con le procedure sanitarie internazionali e le linee guida per assicurare un viaggio sicuro ai suoi passeggeri, dal processo di gestione dei voli ai servizi forniti alle agenzie, all'aeroporto e ai passeggeri a bordo.</a:t>
            </a:r>
            <a:endParaRPr sz="1300">
              <a:latin typeface="Calibri"/>
              <a:ea typeface="Calibri"/>
              <a:cs typeface="Calibri"/>
              <a:sym typeface="Calibri"/>
            </a:endParaRPr>
          </a:p>
          <a:p>
            <a:pPr indent="0" lvl="0" marL="0" rtl="0" algn="l">
              <a:lnSpc>
                <a:spcPct val="115000"/>
              </a:lnSpc>
              <a:spcBef>
                <a:spcPts val="600"/>
              </a:spcBef>
              <a:spcAft>
                <a:spcPts val="0"/>
              </a:spcAft>
              <a:buNone/>
            </a:pPr>
            <a:r>
              <a:t/>
            </a:r>
            <a:endParaRPr sz="1300">
              <a:latin typeface="Calibri"/>
              <a:ea typeface="Calibri"/>
              <a:cs typeface="Calibri"/>
              <a:sym typeface="Calibri"/>
            </a:endParaRPr>
          </a:p>
          <a:p>
            <a:pPr indent="0" lvl="0" marL="0" rtl="0" algn="l">
              <a:lnSpc>
                <a:spcPct val="115000"/>
              </a:lnSpc>
              <a:spcBef>
                <a:spcPts val="600"/>
              </a:spcBef>
              <a:spcAft>
                <a:spcPts val="600"/>
              </a:spcAft>
              <a:buNone/>
            </a:pPr>
            <a:r>
              <a:t/>
            </a:r>
            <a:endParaRPr sz="1300">
              <a:latin typeface="Calibri"/>
              <a:ea typeface="Calibri"/>
              <a:cs typeface="Calibri"/>
              <a:sym typeface="Calibri"/>
            </a:endParaRPr>
          </a:p>
        </p:txBody>
      </p:sp>
      <p:sp>
        <p:nvSpPr>
          <p:cNvPr id="1567" name="Google Shape;1567;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8" name="Google Shape;1568;p73"/>
          <p:cNvSpPr/>
          <p:nvPr/>
        </p:nvSpPr>
        <p:spPr>
          <a:xfrm>
            <a:off x="2697800" y="2676225"/>
            <a:ext cx="405600" cy="4293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 name="Google Shape;1569;p73"/>
          <p:cNvGrpSpPr/>
          <p:nvPr/>
        </p:nvGrpSpPr>
        <p:grpSpPr>
          <a:xfrm>
            <a:off x="6554017" y="3194738"/>
            <a:ext cx="2115470" cy="1307994"/>
            <a:chOff x="5709625" y="3499575"/>
            <a:chExt cx="1134300" cy="701375"/>
          </a:xfrm>
        </p:grpSpPr>
        <p:sp>
          <p:nvSpPr>
            <p:cNvPr id="1570" name="Google Shape;1570;p73"/>
            <p:cNvSpPr/>
            <p:nvPr/>
          </p:nvSpPr>
          <p:spPr>
            <a:xfrm>
              <a:off x="5847175" y="3862950"/>
              <a:ext cx="141525" cy="155200"/>
            </a:xfrm>
            <a:custGeom>
              <a:rect b="b" l="l" r="r" t="t"/>
              <a:pathLst>
                <a:path extrusionOk="0" h="6208" w="5661">
                  <a:moveTo>
                    <a:pt x="2110" y="6096"/>
                  </a:moveTo>
                  <a:cubicBezTo>
                    <a:pt x="2110" y="6096"/>
                    <a:pt x="3162" y="6208"/>
                    <a:pt x="4356" y="4644"/>
                  </a:cubicBezTo>
                  <a:cubicBezTo>
                    <a:pt x="4591" y="4333"/>
                    <a:pt x="4908" y="3798"/>
                    <a:pt x="5178" y="3322"/>
                  </a:cubicBezTo>
                  <a:cubicBezTo>
                    <a:pt x="5660" y="2458"/>
                    <a:pt x="5590" y="1376"/>
                    <a:pt x="4949" y="618"/>
                  </a:cubicBezTo>
                  <a:cubicBezTo>
                    <a:pt x="4503" y="89"/>
                    <a:pt x="4103" y="1"/>
                    <a:pt x="3280" y="130"/>
                  </a:cubicBezTo>
                  <a:cubicBezTo>
                    <a:pt x="3280" y="130"/>
                    <a:pt x="1093" y="518"/>
                    <a:pt x="0" y="141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3"/>
            <p:cNvSpPr/>
            <p:nvPr/>
          </p:nvSpPr>
          <p:spPr>
            <a:xfrm>
              <a:off x="5818225" y="3883975"/>
              <a:ext cx="117275" cy="136975"/>
            </a:xfrm>
            <a:custGeom>
              <a:rect b="b" l="l" r="r" t="t"/>
              <a:pathLst>
                <a:path extrusionOk="0" h="5479" w="4691">
                  <a:moveTo>
                    <a:pt x="4497" y="2451"/>
                  </a:moveTo>
                  <a:cubicBezTo>
                    <a:pt x="4691" y="3874"/>
                    <a:pt x="3880" y="5155"/>
                    <a:pt x="2692" y="5320"/>
                  </a:cubicBezTo>
                  <a:cubicBezTo>
                    <a:pt x="1505" y="5478"/>
                    <a:pt x="382" y="4456"/>
                    <a:pt x="194" y="3027"/>
                  </a:cubicBezTo>
                  <a:cubicBezTo>
                    <a:pt x="0" y="1605"/>
                    <a:pt x="805" y="324"/>
                    <a:pt x="1999" y="159"/>
                  </a:cubicBezTo>
                  <a:cubicBezTo>
                    <a:pt x="3186" y="0"/>
                    <a:pt x="4309" y="1023"/>
                    <a:pt x="4497" y="2451"/>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3"/>
            <p:cNvSpPr/>
            <p:nvPr/>
          </p:nvSpPr>
          <p:spPr>
            <a:xfrm>
              <a:off x="5823950" y="3900425"/>
              <a:ext cx="83350" cy="111125"/>
            </a:xfrm>
            <a:custGeom>
              <a:rect b="b" l="l" r="r" t="t"/>
              <a:pathLst>
                <a:path extrusionOk="0" h="4445" w="3334">
                  <a:moveTo>
                    <a:pt x="3180" y="2017"/>
                  </a:moveTo>
                  <a:cubicBezTo>
                    <a:pt x="3333" y="3181"/>
                    <a:pt x="2786" y="4215"/>
                    <a:pt x="1952" y="4333"/>
                  </a:cubicBezTo>
                  <a:cubicBezTo>
                    <a:pt x="1117" y="4444"/>
                    <a:pt x="312" y="3592"/>
                    <a:pt x="153" y="2428"/>
                  </a:cubicBezTo>
                  <a:cubicBezTo>
                    <a:pt x="0" y="1264"/>
                    <a:pt x="547" y="230"/>
                    <a:pt x="1382" y="118"/>
                  </a:cubicBezTo>
                  <a:cubicBezTo>
                    <a:pt x="2216" y="1"/>
                    <a:pt x="3022" y="853"/>
                    <a:pt x="3180" y="2017"/>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3"/>
            <p:cNvSpPr/>
            <p:nvPr/>
          </p:nvSpPr>
          <p:spPr>
            <a:xfrm>
              <a:off x="5848775" y="3929525"/>
              <a:ext cx="38100" cy="53075"/>
            </a:xfrm>
            <a:custGeom>
              <a:rect b="b" l="l" r="r" t="t"/>
              <a:pathLst>
                <a:path extrusionOk="0" h="2123" w="1524">
                  <a:moveTo>
                    <a:pt x="1447" y="964"/>
                  </a:moveTo>
                  <a:cubicBezTo>
                    <a:pt x="1523" y="1523"/>
                    <a:pt x="1276" y="2017"/>
                    <a:pt x="894" y="2069"/>
                  </a:cubicBezTo>
                  <a:cubicBezTo>
                    <a:pt x="518" y="2122"/>
                    <a:pt x="148" y="1711"/>
                    <a:pt x="71" y="1153"/>
                  </a:cubicBezTo>
                  <a:cubicBezTo>
                    <a:pt x="1" y="594"/>
                    <a:pt x="248" y="106"/>
                    <a:pt x="624" y="53"/>
                  </a:cubicBezTo>
                  <a:cubicBezTo>
                    <a:pt x="1006" y="0"/>
                    <a:pt x="1376" y="412"/>
                    <a:pt x="1447" y="964"/>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3"/>
            <p:cNvSpPr/>
            <p:nvPr/>
          </p:nvSpPr>
          <p:spPr>
            <a:xfrm>
              <a:off x="5901675" y="3842525"/>
              <a:ext cx="98925" cy="41775"/>
            </a:xfrm>
            <a:custGeom>
              <a:rect b="b" l="l" r="r" t="t"/>
              <a:pathLst>
                <a:path extrusionOk="0" h="1671" w="3957">
                  <a:moveTo>
                    <a:pt x="2023" y="165"/>
                  </a:moveTo>
                  <a:cubicBezTo>
                    <a:pt x="2023" y="165"/>
                    <a:pt x="1" y="1094"/>
                    <a:pt x="130" y="1353"/>
                  </a:cubicBezTo>
                  <a:cubicBezTo>
                    <a:pt x="259" y="1617"/>
                    <a:pt x="1435" y="1364"/>
                    <a:pt x="1976" y="1200"/>
                  </a:cubicBezTo>
                  <a:cubicBezTo>
                    <a:pt x="2511" y="1035"/>
                    <a:pt x="2951" y="1670"/>
                    <a:pt x="2951" y="1670"/>
                  </a:cubicBezTo>
                  <a:lnTo>
                    <a:pt x="3957" y="1"/>
                  </a:lnTo>
                  <a:close/>
                </a:path>
              </a:pathLst>
            </a:custGeom>
            <a:solidFill>
              <a:srgbClr val="FD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3"/>
            <p:cNvSpPr/>
            <p:nvPr/>
          </p:nvSpPr>
          <p:spPr>
            <a:xfrm>
              <a:off x="5709625" y="3528500"/>
              <a:ext cx="405600" cy="365050"/>
            </a:xfrm>
            <a:custGeom>
              <a:rect b="b" l="l" r="r" t="t"/>
              <a:pathLst>
                <a:path extrusionOk="0" h="14602" w="16224">
                  <a:moveTo>
                    <a:pt x="11415" y="14601"/>
                  </a:moveTo>
                  <a:cubicBezTo>
                    <a:pt x="11415" y="14601"/>
                    <a:pt x="6872" y="10399"/>
                    <a:pt x="3903" y="7072"/>
                  </a:cubicBezTo>
                  <a:cubicBezTo>
                    <a:pt x="935" y="3739"/>
                    <a:pt x="359" y="2881"/>
                    <a:pt x="177" y="2252"/>
                  </a:cubicBezTo>
                  <a:cubicBezTo>
                    <a:pt x="0" y="1629"/>
                    <a:pt x="447" y="71"/>
                    <a:pt x="718" y="36"/>
                  </a:cubicBezTo>
                  <a:cubicBezTo>
                    <a:pt x="994" y="1"/>
                    <a:pt x="1135" y="1753"/>
                    <a:pt x="1488" y="2264"/>
                  </a:cubicBezTo>
                  <a:cubicBezTo>
                    <a:pt x="1834" y="2775"/>
                    <a:pt x="11639" y="11157"/>
                    <a:pt x="16223" y="13338"/>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3"/>
            <p:cNvSpPr/>
            <p:nvPr/>
          </p:nvSpPr>
          <p:spPr>
            <a:xfrm>
              <a:off x="5716525" y="3528500"/>
              <a:ext cx="422500" cy="363425"/>
            </a:xfrm>
            <a:custGeom>
              <a:rect b="b" l="l" r="r" t="t"/>
              <a:pathLst>
                <a:path extrusionOk="0" h="14537" w="16900">
                  <a:moveTo>
                    <a:pt x="11721" y="14537"/>
                  </a:moveTo>
                  <a:cubicBezTo>
                    <a:pt x="11721" y="14537"/>
                    <a:pt x="6872" y="10369"/>
                    <a:pt x="3904" y="7037"/>
                  </a:cubicBezTo>
                  <a:cubicBezTo>
                    <a:pt x="935" y="3704"/>
                    <a:pt x="353" y="2846"/>
                    <a:pt x="177" y="2223"/>
                  </a:cubicBezTo>
                  <a:cubicBezTo>
                    <a:pt x="1" y="1594"/>
                    <a:pt x="171" y="77"/>
                    <a:pt x="442" y="42"/>
                  </a:cubicBezTo>
                  <a:cubicBezTo>
                    <a:pt x="718" y="1"/>
                    <a:pt x="1135" y="1717"/>
                    <a:pt x="1482" y="2229"/>
                  </a:cubicBezTo>
                  <a:cubicBezTo>
                    <a:pt x="1835" y="2746"/>
                    <a:pt x="12315" y="11063"/>
                    <a:pt x="16899" y="13244"/>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3"/>
            <p:cNvSpPr/>
            <p:nvPr/>
          </p:nvSpPr>
          <p:spPr>
            <a:xfrm>
              <a:off x="6406575" y="3643275"/>
              <a:ext cx="370200" cy="214575"/>
            </a:xfrm>
            <a:custGeom>
              <a:rect b="b" l="l" r="r" t="t"/>
              <a:pathLst>
                <a:path extrusionOk="0" h="8583" w="14808">
                  <a:moveTo>
                    <a:pt x="14807" y="7983"/>
                  </a:moveTo>
                  <a:cubicBezTo>
                    <a:pt x="14625" y="8159"/>
                    <a:pt x="14413" y="8306"/>
                    <a:pt x="14190" y="8423"/>
                  </a:cubicBezTo>
                  <a:cubicBezTo>
                    <a:pt x="14020" y="8512"/>
                    <a:pt x="13831" y="8564"/>
                    <a:pt x="13637" y="8570"/>
                  </a:cubicBezTo>
                  <a:cubicBezTo>
                    <a:pt x="13044" y="8582"/>
                    <a:pt x="6120" y="7171"/>
                    <a:pt x="6120" y="7171"/>
                  </a:cubicBezTo>
                  <a:lnTo>
                    <a:pt x="2928" y="4497"/>
                  </a:lnTo>
                  <a:cubicBezTo>
                    <a:pt x="2928" y="4497"/>
                    <a:pt x="54" y="929"/>
                    <a:pt x="7" y="553"/>
                  </a:cubicBezTo>
                  <a:cubicBezTo>
                    <a:pt x="1" y="488"/>
                    <a:pt x="13" y="424"/>
                    <a:pt x="54" y="371"/>
                  </a:cubicBezTo>
                  <a:cubicBezTo>
                    <a:pt x="218" y="118"/>
                    <a:pt x="771" y="1"/>
                    <a:pt x="771" y="1"/>
                  </a:cubicBezTo>
                  <a:lnTo>
                    <a:pt x="7060" y="5343"/>
                  </a:ln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3"/>
            <p:cNvSpPr/>
            <p:nvPr/>
          </p:nvSpPr>
          <p:spPr>
            <a:xfrm>
              <a:off x="6406575" y="3653700"/>
              <a:ext cx="354750" cy="204000"/>
            </a:xfrm>
            <a:custGeom>
              <a:rect b="b" l="l" r="r" t="t"/>
              <a:pathLst>
                <a:path extrusionOk="0" h="8160" w="14190">
                  <a:moveTo>
                    <a:pt x="14190" y="8001"/>
                  </a:moveTo>
                  <a:cubicBezTo>
                    <a:pt x="14020" y="8089"/>
                    <a:pt x="13831" y="8136"/>
                    <a:pt x="13637" y="8147"/>
                  </a:cubicBezTo>
                  <a:cubicBezTo>
                    <a:pt x="13044" y="8159"/>
                    <a:pt x="6120" y="6743"/>
                    <a:pt x="6120" y="6743"/>
                  </a:cubicBezTo>
                  <a:lnTo>
                    <a:pt x="2928" y="4068"/>
                  </a:lnTo>
                  <a:cubicBezTo>
                    <a:pt x="2928" y="4068"/>
                    <a:pt x="54" y="506"/>
                    <a:pt x="7" y="124"/>
                  </a:cubicBezTo>
                  <a:cubicBezTo>
                    <a:pt x="1" y="60"/>
                    <a:pt x="19" y="1"/>
                    <a:pt x="142" y="130"/>
                  </a:cubicBezTo>
                  <a:lnTo>
                    <a:pt x="3792" y="4362"/>
                  </a:lnTo>
                  <a:lnTo>
                    <a:pt x="7918" y="6619"/>
                  </a:ln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3"/>
            <p:cNvSpPr/>
            <p:nvPr/>
          </p:nvSpPr>
          <p:spPr>
            <a:xfrm>
              <a:off x="5739900" y="3742775"/>
              <a:ext cx="882075" cy="448250"/>
            </a:xfrm>
            <a:custGeom>
              <a:rect b="b" l="l" r="r" t="t"/>
              <a:pathLst>
                <a:path extrusionOk="0" h="17930" w="35283">
                  <a:moveTo>
                    <a:pt x="32526" y="0"/>
                  </a:moveTo>
                  <a:cubicBezTo>
                    <a:pt x="32474" y="0"/>
                    <a:pt x="32422" y="2"/>
                    <a:pt x="32369" y="6"/>
                  </a:cubicBezTo>
                  <a:cubicBezTo>
                    <a:pt x="32170" y="17"/>
                    <a:pt x="31946" y="41"/>
                    <a:pt x="31699" y="70"/>
                  </a:cubicBezTo>
                  <a:cubicBezTo>
                    <a:pt x="30442" y="217"/>
                    <a:pt x="28566" y="564"/>
                    <a:pt x="25786" y="1316"/>
                  </a:cubicBezTo>
                  <a:cubicBezTo>
                    <a:pt x="18227" y="3362"/>
                    <a:pt x="5331" y="7335"/>
                    <a:pt x="3509" y="9075"/>
                  </a:cubicBezTo>
                  <a:cubicBezTo>
                    <a:pt x="3086" y="9492"/>
                    <a:pt x="2704" y="9957"/>
                    <a:pt x="2375" y="10456"/>
                  </a:cubicBezTo>
                  <a:cubicBezTo>
                    <a:pt x="1981" y="11038"/>
                    <a:pt x="1628" y="11644"/>
                    <a:pt x="1329" y="12273"/>
                  </a:cubicBezTo>
                  <a:cubicBezTo>
                    <a:pt x="488" y="13983"/>
                    <a:pt x="0" y="15805"/>
                    <a:pt x="388" y="16722"/>
                  </a:cubicBezTo>
                  <a:cubicBezTo>
                    <a:pt x="465" y="16887"/>
                    <a:pt x="559" y="17045"/>
                    <a:pt x="682" y="17181"/>
                  </a:cubicBezTo>
                  <a:cubicBezTo>
                    <a:pt x="782" y="17286"/>
                    <a:pt x="894" y="17380"/>
                    <a:pt x="1017" y="17463"/>
                  </a:cubicBezTo>
                  <a:cubicBezTo>
                    <a:pt x="1469" y="17764"/>
                    <a:pt x="2122" y="17930"/>
                    <a:pt x="2991" y="17930"/>
                  </a:cubicBezTo>
                  <a:cubicBezTo>
                    <a:pt x="4531" y="17930"/>
                    <a:pt x="6750" y="17411"/>
                    <a:pt x="9740" y="16205"/>
                  </a:cubicBezTo>
                  <a:cubicBezTo>
                    <a:pt x="15671" y="13824"/>
                    <a:pt x="30876" y="6924"/>
                    <a:pt x="32405" y="5789"/>
                  </a:cubicBezTo>
                  <a:cubicBezTo>
                    <a:pt x="32599" y="5642"/>
                    <a:pt x="32781" y="5484"/>
                    <a:pt x="32957" y="5313"/>
                  </a:cubicBezTo>
                  <a:cubicBezTo>
                    <a:pt x="33598" y="4679"/>
                    <a:pt x="34103" y="3897"/>
                    <a:pt x="34438" y="3309"/>
                  </a:cubicBezTo>
                  <a:cubicBezTo>
                    <a:pt x="35282" y="1821"/>
                    <a:pt x="34201" y="0"/>
                    <a:pt x="32526" y="0"/>
                  </a:cubicBezTo>
                  <a:close/>
                </a:path>
              </a:pathLst>
            </a:cu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3"/>
            <p:cNvSpPr/>
            <p:nvPr/>
          </p:nvSpPr>
          <p:spPr>
            <a:xfrm>
              <a:off x="5765325" y="3739975"/>
              <a:ext cx="857300" cy="460250"/>
            </a:xfrm>
            <a:custGeom>
              <a:rect b="b" l="l" r="r" t="t"/>
              <a:pathLst>
                <a:path extrusionOk="0" h="18410" w="34292">
                  <a:moveTo>
                    <a:pt x="33421" y="3421"/>
                  </a:moveTo>
                  <a:cubicBezTo>
                    <a:pt x="33086" y="4009"/>
                    <a:pt x="32581" y="4791"/>
                    <a:pt x="31940" y="5425"/>
                  </a:cubicBezTo>
                  <a:cubicBezTo>
                    <a:pt x="31764" y="5596"/>
                    <a:pt x="31582" y="5754"/>
                    <a:pt x="31388" y="5901"/>
                  </a:cubicBezTo>
                  <a:cubicBezTo>
                    <a:pt x="29859" y="7036"/>
                    <a:pt x="14654" y="13936"/>
                    <a:pt x="8723" y="16317"/>
                  </a:cubicBezTo>
                  <a:cubicBezTo>
                    <a:pt x="4044" y="18204"/>
                    <a:pt x="1252" y="18409"/>
                    <a:pt x="0" y="17575"/>
                  </a:cubicBezTo>
                  <a:cubicBezTo>
                    <a:pt x="394" y="16376"/>
                    <a:pt x="1887" y="12914"/>
                    <a:pt x="6548" y="10551"/>
                  </a:cubicBezTo>
                  <a:cubicBezTo>
                    <a:pt x="12267" y="7647"/>
                    <a:pt x="26591" y="3674"/>
                    <a:pt x="29642" y="2563"/>
                  </a:cubicBezTo>
                  <a:cubicBezTo>
                    <a:pt x="31270" y="1975"/>
                    <a:pt x="31347" y="852"/>
                    <a:pt x="30682" y="176"/>
                  </a:cubicBezTo>
                  <a:cubicBezTo>
                    <a:pt x="30929" y="147"/>
                    <a:pt x="31153" y="129"/>
                    <a:pt x="31352" y="118"/>
                  </a:cubicBezTo>
                  <a:cubicBezTo>
                    <a:pt x="33116" y="0"/>
                    <a:pt x="34291" y="1887"/>
                    <a:pt x="33421" y="3421"/>
                  </a:cubicBezTo>
                  <a:close/>
                </a:path>
              </a:pathLst>
            </a:custGeom>
            <a:solidFill>
              <a:srgbClr val="FD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3"/>
            <p:cNvSpPr/>
            <p:nvPr/>
          </p:nvSpPr>
          <p:spPr>
            <a:xfrm>
              <a:off x="5756950" y="3875600"/>
              <a:ext cx="806750" cy="325350"/>
            </a:xfrm>
            <a:custGeom>
              <a:rect b="b" l="l" r="r" t="t"/>
              <a:pathLst>
                <a:path extrusionOk="0" h="13014" w="32270">
                  <a:moveTo>
                    <a:pt x="32269" y="0"/>
                  </a:moveTo>
                  <a:cubicBezTo>
                    <a:pt x="32099" y="171"/>
                    <a:pt x="31917" y="329"/>
                    <a:pt x="31723" y="476"/>
                  </a:cubicBezTo>
                  <a:cubicBezTo>
                    <a:pt x="30194" y="1611"/>
                    <a:pt x="14989" y="8511"/>
                    <a:pt x="9058" y="10892"/>
                  </a:cubicBezTo>
                  <a:cubicBezTo>
                    <a:pt x="3903" y="12967"/>
                    <a:pt x="1035" y="13014"/>
                    <a:pt x="0" y="11868"/>
                  </a:cubicBezTo>
                  <a:cubicBezTo>
                    <a:pt x="541" y="12120"/>
                    <a:pt x="1564" y="12273"/>
                    <a:pt x="3509" y="11920"/>
                  </a:cubicBezTo>
                  <a:cubicBezTo>
                    <a:pt x="7606" y="11186"/>
                    <a:pt x="19479" y="5855"/>
                    <a:pt x="22471" y="4520"/>
                  </a:cubicBezTo>
                  <a:cubicBezTo>
                    <a:pt x="25004" y="3386"/>
                    <a:pt x="30606" y="776"/>
                    <a:pt x="32269"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3"/>
            <p:cNvSpPr/>
            <p:nvPr/>
          </p:nvSpPr>
          <p:spPr>
            <a:xfrm>
              <a:off x="5770600" y="4004325"/>
              <a:ext cx="177100" cy="89350"/>
            </a:xfrm>
            <a:custGeom>
              <a:rect b="b" l="l" r="r" t="t"/>
              <a:pathLst>
                <a:path extrusionOk="0" h="3574" w="7084">
                  <a:moveTo>
                    <a:pt x="7084" y="1370"/>
                  </a:moveTo>
                  <a:cubicBezTo>
                    <a:pt x="7084" y="1370"/>
                    <a:pt x="6472" y="3033"/>
                    <a:pt x="5843" y="3215"/>
                  </a:cubicBezTo>
                  <a:cubicBezTo>
                    <a:pt x="5214" y="3392"/>
                    <a:pt x="1788" y="3574"/>
                    <a:pt x="888" y="3133"/>
                  </a:cubicBezTo>
                  <a:cubicBezTo>
                    <a:pt x="130" y="2769"/>
                    <a:pt x="1" y="2639"/>
                    <a:pt x="95" y="1811"/>
                  </a:cubicBezTo>
                  <a:cubicBezTo>
                    <a:pt x="400" y="1182"/>
                    <a:pt x="753" y="576"/>
                    <a:pt x="1141" y="0"/>
                  </a:cubicBezTo>
                  <a:cubicBezTo>
                    <a:pt x="1141" y="30"/>
                    <a:pt x="1041" y="788"/>
                    <a:pt x="1241" y="947"/>
                  </a:cubicBezTo>
                  <a:cubicBezTo>
                    <a:pt x="1447" y="1099"/>
                    <a:pt x="2170" y="1564"/>
                    <a:pt x="4127" y="1581"/>
                  </a:cubicBezTo>
                  <a:cubicBezTo>
                    <a:pt x="6090" y="1599"/>
                    <a:pt x="7084" y="1370"/>
                    <a:pt x="7084" y="137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3"/>
            <p:cNvSpPr/>
            <p:nvPr/>
          </p:nvSpPr>
          <p:spPr>
            <a:xfrm>
              <a:off x="6051125" y="3964950"/>
              <a:ext cx="163875" cy="75550"/>
            </a:xfrm>
            <a:custGeom>
              <a:rect b="b" l="l" r="r" t="t"/>
              <a:pathLst>
                <a:path extrusionOk="0" h="3022" w="6555">
                  <a:moveTo>
                    <a:pt x="441" y="2980"/>
                  </a:moveTo>
                  <a:cubicBezTo>
                    <a:pt x="118" y="3021"/>
                    <a:pt x="1" y="2574"/>
                    <a:pt x="300" y="2445"/>
                  </a:cubicBezTo>
                  <a:lnTo>
                    <a:pt x="6002" y="141"/>
                  </a:lnTo>
                  <a:cubicBezTo>
                    <a:pt x="6349" y="0"/>
                    <a:pt x="6554" y="517"/>
                    <a:pt x="6213" y="652"/>
                  </a:cubicBezTo>
                  <a:lnTo>
                    <a:pt x="506" y="2962"/>
                  </a:lnTo>
                  <a:cubicBezTo>
                    <a:pt x="482" y="2968"/>
                    <a:pt x="459" y="2974"/>
                    <a:pt x="441" y="298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3"/>
            <p:cNvSpPr/>
            <p:nvPr/>
          </p:nvSpPr>
          <p:spPr>
            <a:xfrm>
              <a:off x="6453600" y="3828125"/>
              <a:ext cx="102150" cy="51025"/>
            </a:xfrm>
            <a:custGeom>
              <a:rect b="b" l="l" r="r" t="t"/>
              <a:pathLst>
                <a:path extrusionOk="0" h="2041" w="4086">
                  <a:moveTo>
                    <a:pt x="448" y="1993"/>
                  </a:moveTo>
                  <a:cubicBezTo>
                    <a:pt x="124" y="2040"/>
                    <a:pt x="1" y="1582"/>
                    <a:pt x="306" y="1464"/>
                  </a:cubicBezTo>
                  <a:lnTo>
                    <a:pt x="3533" y="142"/>
                  </a:lnTo>
                  <a:cubicBezTo>
                    <a:pt x="3874" y="1"/>
                    <a:pt x="4086" y="512"/>
                    <a:pt x="3739" y="653"/>
                  </a:cubicBezTo>
                  <a:lnTo>
                    <a:pt x="512" y="1976"/>
                  </a:lnTo>
                  <a:cubicBezTo>
                    <a:pt x="495" y="1987"/>
                    <a:pt x="471" y="1993"/>
                    <a:pt x="448" y="1993"/>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3"/>
            <p:cNvSpPr/>
            <p:nvPr/>
          </p:nvSpPr>
          <p:spPr>
            <a:xfrm>
              <a:off x="6250375" y="3876775"/>
              <a:ext cx="191950" cy="85550"/>
            </a:xfrm>
            <a:custGeom>
              <a:rect b="b" l="l" r="r" t="t"/>
              <a:pathLst>
                <a:path extrusionOk="0" h="3422" w="7678">
                  <a:moveTo>
                    <a:pt x="442" y="3380"/>
                  </a:moveTo>
                  <a:cubicBezTo>
                    <a:pt x="118" y="3421"/>
                    <a:pt x="1" y="2969"/>
                    <a:pt x="301" y="2851"/>
                  </a:cubicBezTo>
                  <a:lnTo>
                    <a:pt x="7160" y="106"/>
                  </a:lnTo>
                  <a:cubicBezTo>
                    <a:pt x="7489" y="0"/>
                    <a:pt x="7677" y="471"/>
                    <a:pt x="7366" y="623"/>
                  </a:cubicBezTo>
                  <a:lnTo>
                    <a:pt x="506" y="3362"/>
                  </a:lnTo>
                  <a:cubicBezTo>
                    <a:pt x="489" y="3374"/>
                    <a:pt x="465" y="3380"/>
                    <a:pt x="442" y="338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3"/>
            <p:cNvSpPr/>
            <p:nvPr/>
          </p:nvSpPr>
          <p:spPr>
            <a:xfrm>
              <a:off x="6524150" y="3499575"/>
              <a:ext cx="134025" cy="257325"/>
            </a:xfrm>
            <a:custGeom>
              <a:rect b="b" l="l" r="r" t="t"/>
              <a:pathLst>
                <a:path extrusionOk="0" h="10293" w="5361">
                  <a:moveTo>
                    <a:pt x="5314" y="306"/>
                  </a:moveTo>
                  <a:lnTo>
                    <a:pt x="2269" y="10127"/>
                  </a:lnTo>
                  <a:cubicBezTo>
                    <a:pt x="2269" y="10127"/>
                    <a:pt x="1910" y="10175"/>
                    <a:pt x="576" y="10257"/>
                  </a:cubicBezTo>
                  <a:lnTo>
                    <a:pt x="0" y="10292"/>
                  </a:lnTo>
                  <a:cubicBezTo>
                    <a:pt x="0" y="10292"/>
                    <a:pt x="3868" y="911"/>
                    <a:pt x="4367" y="470"/>
                  </a:cubicBezTo>
                  <a:cubicBezTo>
                    <a:pt x="4426" y="423"/>
                    <a:pt x="4485" y="376"/>
                    <a:pt x="4544" y="329"/>
                  </a:cubicBezTo>
                  <a:cubicBezTo>
                    <a:pt x="4702" y="218"/>
                    <a:pt x="4867" y="129"/>
                    <a:pt x="5049" y="59"/>
                  </a:cubicBezTo>
                  <a:cubicBezTo>
                    <a:pt x="5202" y="0"/>
                    <a:pt x="5361" y="147"/>
                    <a:pt x="5314" y="306"/>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3"/>
            <p:cNvSpPr/>
            <p:nvPr/>
          </p:nvSpPr>
          <p:spPr>
            <a:xfrm>
              <a:off x="6524300" y="3507800"/>
              <a:ext cx="113600" cy="249100"/>
            </a:xfrm>
            <a:custGeom>
              <a:rect b="b" l="l" r="r" t="t"/>
              <a:pathLst>
                <a:path extrusionOk="0" h="9964" w="4544">
                  <a:moveTo>
                    <a:pt x="4544" y="0"/>
                  </a:moveTo>
                  <a:lnTo>
                    <a:pt x="576" y="9928"/>
                  </a:lnTo>
                  <a:lnTo>
                    <a:pt x="0" y="9963"/>
                  </a:lnTo>
                  <a:cubicBezTo>
                    <a:pt x="0" y="9963"/>
                    <a:pt x="3868" y="582"/>
                    <a:pt x="4367" y="141"/>
                  </a:cubicBezTo>
                  <a:cubicBezTo>
                    <a:pt x="4426" y="88"/>
                    <a:pt x="4485" y="41"/>
                    <a:pt x="4544" y="0"/>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3"/>
            <p:cNvSpPr/>
            <p:nvPr/>
          </p:nvSpPr>
          <p:spPr>
            <a:xfrm>
              <a:off x="6449050" y="4015925"/>
              <a:ext cx="141525" cy="159025"/>
            </a:xfrm>
            <a:custGeom>
              <a:rect b="b" l="l" r="r" t="t"/>
              <a:pathLst>
                <a:path extrusionOk="0" h="6361" w="5661">
                  <a:moveTo>
                    <a:pt x="2105" y="6249"/>
                  </a:moveTo>
                  <a:cubicBezTo>
                    <a:pt x="2105" y="6249"/>
                    <a:pt x="3163" y="6360"/>
                    <a:pt x="4350" y="4803"/>
                  </a:cubicBezTo>
                  <a:cubicBezTo>
                    <a:pt x="4591" y="4491"/>
                    <a:pt x="4903" y="3956"/>
                    <a:pt x="5173" y="3480"/>
                  </a:cubicBezTo>
                  <a:cubicBezTo>
                    <a:pt x="5661" y="2616"/>
                    <a:pt x="5585" y="1529"/>
                    <a:pt x="4950" y="771"/>
                  </a:cubicBezTo>
                  <a:cubicBezTo>
                    <a:pt x="4503" y="242"/>
                    <a:pt x="3892" y="1"/>
                    <a:pt x="3069" y="124"/>
                  </a:cubicBezTo>
                  <a:cubicBezTo>
                    <a:pt x="3069" y="124"/>
                    <a:pt x="1065" y="488"/>
                    <a:pt x="1" y="1564"/>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3"/>
            <p:cNvSpPr/>
            <p:nvPr/>
          </p:nvSpPr>
          <p:spPr>
            <a:xfrm>
              <a:off x="6419950" y="4039450"/>
              <a:ext cx="130075" cy="137850"/>
            </a:xfrm>
            <a:custGeom>
              <a:rect b="b" l="l" r="r" t="t"/>
              <a:pathLst>
                <a:path extrusionOk="0" h="5514" w="5203">
                  <a:moveTo>
                    <a:pt x="5009" y="2433"/>
                  </a:moveTo>
                  <a:cubicBezTo>
                    <a:pt x="5203" y="3856"/>
                    <a:pt x="4280" y="5155"/>
                    <a:pt x="2951" y="5337"/>
                  </a:cubicBezTo>
                  <a:cubicBezTo>
                    <a:pt x="1617" y="5513"/>
                    <a:pt x="383" y="4508"/>
                    <a:pt x="195" y="3086"/>
                  </a:cubicBezTo>
                  <a:cubicBezTo>
                    <a:pt x="1" y="1658"/>
                    <a:pt x="924" y="359"/>
                    <a:pt x="2252" y="182"/>
                  </a:cubicBezTo>
                  <a:cubicBezTo>
                    <a:pt x="3586" y="0"/>
                    <a:pt x="4821" y="1011"/>
                    <a:pt x="5009" y="2433"/>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3"/>
            <p:cNvSpPr/>
            <p:nvPr/>
          </p:nvSpPr>
          <p:spPr>
            <a:xfrm>
              <a:off x="6425550" y="4055300"/>
              <a:ext cx="106400" cy="112750"/>
            </a:xfrm>
            <a:custGeom>
              <a:rect b="b" l="l" r="r" t="t"/>
              <a:pathLst>
                <a:path extrusionOk="0" h="4510" w="4256">
                  <a:moveTo>
                    <a:pt x="4097" y="1988"/>
                  </a:moveTo>
                  <a:cubicBezTo>
                    <a:pt x="4256" y="3151"/>
                    <a:pt x="3497" y="4215"/>
                    <a:pt x="2410" y="4362"/>
                  </a:cubicBezTo>
                  <a:cubicBezTo>
                    <a:pt x="1323" y="4509"/>
                    <a:pt x="312" y="3680"/>
                    <a:pt x="159" y="2517"/>
                  </a:cubicBezTo>
                  <a:cubicBezTo>
                    <a:pt x="0" y="1353"/>
                    <a:pt x="753" y="289"/>
                    <a:pt x="1846" y="148"/>
                  </a:cubicBezTo>
                  <a:cubicBezTo>
                    <a:pt x="2933" y="1"/>
                    <a:pt x="3938" y="824"/>
                    <a:pt x="4097" y="1988"/>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3"/>
            <p:cNvSpPr/>
            <p:nvPr/>
          </p:nvSpPr>
          <p:spPr>
            <a:xfrm>
              <a:off x="6453175" y="4084700"/>
              <a:ext cx="51000" cy="53800"/>
            </a:xfrm>
            <a:custGeom>
              <a:rect b="b" l="l" r="r" t="t"/>
              <a:pathLst>
                <a:path extrusionOk="0" h="2152" w="2040">
                  <a:moveTo>
                    <a:pt x="1963" y="953"/>
                  </a:moveTo>
                  <a:cubicBezTo>
                    <a:pt x="2040" y="1505"/>
                    <a:pt x="1675" y="2017"/>
                    <a:pt x="1158" y="2087"/>
                  </a:cubicBezTo>
                  <a:cubicBezTo>
                    <a:pt x="635" y="2152"/>
                    <a:pt x="153" y="1758"/>
                    <a:pt x="77" y="1205"/>
                  </a:cubicBezTo>
                  <a:cubicBezTo>
                    <a:pt x="0" y="647"/>
                    <a:pt x="365" y="136"/>
                    <a:pt x="888" y="71"/>
                  </a:cubicBezTo>
                  <a:cubicBezTo>
                    <a:pt x="1405" y="0"/>
                    <a:pt x="1887" y="394"/>
                    <a:pt x="1963" y="953"/>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3"/>
            <p:cNvSpPr/>
            <p:nvPr/>
          </p:nvSpPr>
          <p:spPr>
            <a:xfrm>
              <a:off x="6503425" y="3999325"/>
              <a:ext cx="98925" cy="41900"/>
            </a:xfrm>
            <a:custGeom>
              <a:rect b="b" l="l" r="r" t="t"/>
              <a:pathLst>
                <a:path extrusionOk="0" h="1676" w="3957">
                  <a:moveTo>
                    <a:pt x="682" y="277"/>
                  </a:moveTo>
                  <a:cubicBezTo>
                    <a:pt x="682" y="277"/>
                    <a:pt x="0" y="1094"/>
                    <a:pt x="130" y="1358"/>
                  </a:cubicBezTo>
                  <a:cubicBezTo>
                    <a:pt x="259" y="1617"/>
                    <a:pt x="1435" y="1364"/>
                    <a:pt x="1975" y="1199"/>
                  </a:cubicBezTo>
                  <a:cubicBezTo>
                    <a:pt x="2510" y="1035"/>
                    <a:pt x="2951" y="1676"/>
                    <a:pt x="2951" y="1676"/>
                  </a:cubicBezTo>
                  <a:lnTo>
                    <a:pt x="3956" y="0"/>
                  </a:lnTo>
                  <a:close/>
                </a:path>
              </a:pathLst>
            </a:custGeom>
            <a:solidFill>
              <a:srgbClr val="FD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3"/>
            <p:cNvSpPr/>
            <p:nvPr/>
          </p:nvSpPr>
          <p:spPr>
            <a:xfrm>
              <a:off x="6279625" y="3954200"/>
              <a:ext cx="564300" cy="56750"/>
            </a:xfrm>
            <a:custGeom>
              <a:rect b="b" l="l" r="r" t="t"/>
              <a:pathLst>
                <a:path extrusionOk="0" h="2270" w="22572">
                  <a:moveTo>
                    <a:pt x="22083" y="665"/>
                  </a:moveTo>
                  <a:cubicBezTo>
                    <a:pt x="22054" y="695"/>
                    <a:pt x="22019" y="718"/>
                    <a:pt x="21984" y="742"/>
                  </a:cubicBezTo>
                  <a:cubicBezTo>
                    <a:pt x="21225" y="1235"/>
                    <a:pt x="17652" y="1611"/>
                    <a:pt x="12644" y="1935"/>
                  </a:cubicBezTo>
                  <a:cubicBezTo>
                    <a:pt x="7377" y="2270"/>
                    <a:pt x="1" y="2235"/>
                    <a:pt x="1" y="2235"/>
                  </a:cubicBezTo>
                  <a:cubicBezTo>
                    <a:pt x="71" y="2011"/>
                    <a:pt x="183" y="1805"/>
                    <a:pt x="318" y="1611"/>
                  </a:cubicBezTo>
                  <a:cubicBezTo>
                    <a:pt x="1476" y="1"/>
                    <a:pt x="4556" y="36"/>
                    <a:pt x="4556" y="36"/>
                  </a:cubicBezTo>
                  <a:cubicBezTo>
                    <a:pt x="4556" y="36"/>
                    <a:pt x="8964" y="330"/>
                    <a:pt x="11380" y="283"/>
                  </a:cubicBezTo>
                  <a:cubicBezTo>
                    <a:pt x="13802" y="236"/>
                    <a:pt x="21172" y="136"/>
                    <a:pt x="21643" y="166"/>
                  </a:cubicBezTo>
                  <a:cubicBezTo>
                    <a:pt x="22113" y="195"/>
                    <a:pt x="22571" y="130"/>
                    <a:pt x="22083" y="665"/>
                  </a:cubicBezTo>
                  <a:close/>
                </a:path>
              </a:pathLst>
            </a:custGeom>
            <a:solidFill>
              <a:srgbClr val="F6F6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3"/>
            <p:cNvSpPr/>
            <p:nvPr/>
          </p:nvSpPr>
          <p:spPr>
            <a:xfrm>
              <a:off x="6279625" y="3972725"/>
              <a:ext cx="549750" cy="38225"/>
            </a:xfrm>
            <a:custGeom>
              <a:rect b="b" l="l" r="r" t="t"/>
              <a:pathLst>
                <a:path extrusionOk="0" h="1529" w="21990">
                  <a:moveTo>
                    <a:pt x="21989" y="1"/>
                  </a:moveTo>
                  <a:cubicBezTo>
                    <a:pt x="21225" y="494"/>
                    <a:pt x="17652" y="876"/>
                    <a:pt x="12644" y="1194"/>
                  </a:cubicBezTo>
                  <a:cubicBezTo>
                    <a:pt x="7377" y="1529"/>
                    <a:pt x="1" y="1499"/>
                    <a:pt x="1" y="1499"/>
                  </a:cubicBezTo>
                  <a:cubicBezTo>
                    <a:pt x="71" y="1270"/>
                    <a:pt x="183" y="1064"/>
                    <a:pt x="318" y="870"/>
                  </a:cubicBezTo>
                  <a:cubicBezTo>
                    <a:pt x="2128" y="941"/>
                    <a:pt x="9699" y="1170"/>
                    <a:pt x="16940" y="524"/>
                  </a:cubicBezTo>
                  <a:cubicBezTo>
                    <a:pt x="19045" y="336"/>
                    <a:pt x="20696" y="159"/>
                    <a:pt x="21989" y="1"/>
                  </a:cubicBezTo>
                  <a:close/>
                </a:path>
              </a:pathLst>
            </a:custGeom>
            <a:solidFill>
              <a:srgbClr val="EA55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3"/>
            <p:cNvSpPr/>
            <p:nvPr/>
          </p:nvSpPr>
          <p:spPr>
            <a:xfrm>
              <a:off x="6799800" y="4188450"/>
              <a:ext cx="1500" cy="6775"/>
            </a:xfrm>
            <a:custGeom>
              <a:rect b="b" l="l" r="r" t="t"/>
              <a:pathLst>
                <a:path extrusionOk="0" h="271" w="60">
                  <a:moveTo>
                    <a:pt x="1" y="0"/>
                  </a:moveTo>
                  <a:lnTo>
                    <a:pt x="1" y="271"/>
                  </a:lnTo>
                  <a:cubicBezTo>
                    <a:pt x="7" y="265"/>
                    <a:pt x="13" y="265"/>
                    <a:pt x="13" y="259"/>
                  </a:cubicBezTo>
                  <a:cubicBezTo>
                    <a:pt x="42" y="224"/>
                    <a:pt x="60" y="182"/>
                    <a:pt x="54" y="135"/>
                  </a:cubicBezTo>
                  <a:cubicBezTo>
                    <a:pt x="48" y="100"/>
                    <a:pt x="36" y="59"/>
                    <a:pt x="19" y="30"/>
                  </a:cubicBezTo>
                  <a:cubicBezTo>
                    <a:pt x="13" y="18"/>
                    <a:pt x="7" y="12"/>
                    <a:pt x="1" y="0"/>
                  </a:cubicBezTo>
                  <a:close/>
                </a:path>
              </a:pathLst>
            </a:custGeom>
            <a:solidFill>
              <a:srgbClr val="FFF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6" name="Google Shape;1596;p73"/>
          <p:cNvPicPr preferRelativeResize="0"/>
          <p:nvPr/>
        </p:nvPicPr>
        <p:blipFill>
          <a:blip r:embed="rId3">
            <a:alphaModFix/>
          </a:blip>
          <a:stretch>
            <a:fillRect/>
          </a:stretch>
        </p:blipFill>
        <p:spPr>
          <a:xfrm>
            <a:off x="6401751" y="603176"/>
            <a:ext cx="2073048" cy="2073048"/>
          </a:xfrm>
          <a:prstGeom prst="rect">
            <a:avLst/>
          </a:prstGeom>
          <a:noFill/>
          <a:ln>
            <a:noFill/>
          </a:ln>
        </p:spPr>
      </p:pic>
      <p:sp>
        <p:nvSpPr>
          <p:cNvPr id="1597" name="Google Shape;1597;p73"/>
          <p:cNvSpPr txBox="1"/>
          <p:nvPr>
            <p:ph type="ctrTitle"/>
          </p:nvPr>
        </p:nvSpPr>
        <p:spPr>
          <a:xfrm>
            <a:off x="1001241" y="751031"/>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Fronteggiare la pandemia</a:t>
            </a:r>
            <a:endParaRPr b="1">
              <a:latin typeface="Calibri"/>
              <a:ea typeface="Calibri"/>
              <a:cs typeface="Calibri"/>
              <a:sym typeface="Calibri"/>
            </a:endParaRPr>
          </a:p>
        </p:txBody>
      </p:sp>
      <p:sp>
        <p:nvSpPr>
          <p:cNvPr id="1598" name="Google Shape;1598;p73"/>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74"/>
          <p:cNvSpPr/>
          <p:nvPr/>
        </p:nvSpPr>
        <p:spPr>
          <a:xfrm>
            <a:off x="-244574" y="2604473"/>
            <a:ext cx="5327223" cy="2650193"/>
          </a:xfrm>
          <a:custGeom>
            <a:rect b="b" l="l" r="r" t="t"/>
            <a:pathLst>
              <a:path extrusionOk="0" h="42899" w="81587">
                <a:moveTo>
                  <a:pt x="8491" y="0"/>
                </a:moveTo>
                <a:cubicBezTo>
                  <a:pt x="8327" y="0"/>
                  <a:pt x="8162" y="5"/>
                  <a:pt x="7997" y="14"/>
                </a:cubicBezTo>
                <a:cubicBezTo>
                  <a:pt x="3515" y="273"/>
                  <a:pt x="0" y="3992"/>
                  <a:pt x="0" y="8488"/>
                </a:cubicBezTo>
                <a:lnTo>
                  <a:pt x="0" y="42899"/>
                </a:lnTo>
                <a:lnTo>
                  <a:pt x="76396" y="42899"/>
                </a:lnTo>
                <a:cubicBezTo>
                  <a:pt x="79271" y="42899"/>
                  <a:pt x="81586" y="40569"/>
                  <a:pt x="81586" y="37708"/>
                </a:cubicBezTo>
                <a:cubicBezTo>
                  <a:pt x="81586" y="34834"/>
                  <a:pt x="79257" y="32518"/>
                  <a:pt x="76396" y="32518"/>
                </a:cubicBezTo>
                <a:cubicBezTo>
                  <a:pt x="76287" y="32518"/>
                  <a:pt x="76178" y="32518"/>
                  <a:pt x="76083" y="32532"/>
                </a:cubicBezTo>
                <a:cubicBezTo>
                  <a:pt x="75252" y="29753"/>
                  <a:pt x="72922" y="27696"/>
                  <a:pt x="70062" y="27219"/>
                </a:cubicBezTo>
                <a:cubicBezTo>
                  <a:pt x="69355" y="24721"/>
                  <a:pt x="67113" y="23227"/>
                  <a:pt x="64783" y="23227"/>
                </a:cubicBezTo>
                <a:cubicBezTo>
                  <a:pt x="63657" y="23227"/>
                  <a:pt x="62510" y="23576"/>
                  <a:pt x="61507" y="24331"/>
                </a:cubicBezTo>
                <a:cubicBezTo>
                  <a:pt x="61207" y="24127"/>
                  <a:pt x="60894" y="23950"/>
                  <a:pt x="60580" y="23786"/>
                </a:cubicBezTo>
                <a:cubicBezTo>
                  <a:pt x="59327" y="22424"/>
                  <a:pt x="57610" y="21606"/>
                  <a:pt x="55771" y="21484"/>
                </a:cubicBezTo>
                <a:cubicBezTo>
                  <a:pt x="55826" y="21171"/>
                  <a:pt x="55867" y="20857"/>
                  <a:pt x="55894" y="20544"/>
                </a:cubicBezTo>
                <a:cubicBezTo>
                  <a:pt x="55908" y="20380"/>
                  <a:pt x="55908" y="20217"/>
                  <a:pt x="55908" y="20053"/>
                </a:cubicBezTo>
                <a:cubicBezTo>
                  <a:pt x="55908" y="17111"/>
                  <a:pt x="54150" y="14441"/>
                  <a:pt x="51439" y="13283"/>
                </a:cubicBezTo>
                <a:cubicBezTo>
                  <a:pt x="50507" y="12883"/>
                  <a:pt x="49520" y="12687"/>
                  <a:pt x="48540" y="12687"/>
                </a:cubicBezTo>
                <a:cubicBezTo>
                  <a:pt x="46686" y="12687"/>
                  <a:pt x="44856" y="13386"/>
                  <a:pt x="43456" y="14713"/>
                </a:cubicBezTo>
                <a:cubicBezTo>
                  <a:pt x="43211" y="14945"/>
                  <a:pt x="42980" y="15204"/>
                  <a:pt x="42762" y="15476"/>
                </a:cubicBezTo>
                <a:cubicBezTo>
                  <a:pt x="42653" y="15299"/>
                  <a:pt x="42530" y="15122"/>
                  <a:pt x="42408" y="14959"/>
                </a:cubicBezTo>
                <a:cubicBezTo>
                  <a:pt x="41726" y="14059"/>
                  <a:pt x="40827" y="13365"/>
                  <a:pt x="39792" y="12942"/>
                </a:cubicBezTo>
                <a:cubicBezTo>
                  <a:pt x="39288" y="12724"/>
                  <a:pt x="38743" y="12588"/>
                  <a:pt x="38198" y="12520"/>
                </a:cubicBezTo>
                <a:cubicBezTo>
                  <a:pt x="37914" y="12481"/>
                  <a:pt x="37629" y="12461"/>
                  <a:pt x="37346" y="12461"/>
                </a:cubicBezTo>
                <a:cubicBezTo>
                  <a:pt x="36458" y="12461"/>
                  <a:pt x="35581" y="12653"/>
                  <a:pt x="34765" y="13024"/>
                </a:cubicBezTo>
                <a:cubicBezTo>
                  <a:pt x="34397" y="12697"/>
                  <a:pt x="33989" y="12398"/>
                  <a:pt x="33580" y="12139"/>
                </a:cubicBezTo>
                <a:cubicBezTo>
                  <a:pt x="33171" y="11907"/>
                  <a:pt x="32749" y="11689"/>
                  <a:pt x="32313" y="11512"/>
                </a:cubicBezTo>
                <a:cubicBezTo>
                  <a:pt x="31278" y="11099"/>
                  <a:pt x="30186" y="10895"/>
                  <a:pt x="29099" y="10895"/>
                </a:cubicBezTo>
                <a:cubicBezTo>
                  <a:pt x="27424" y="10895"/>
                  <a:pt x="25759" y="11379"/>
                  <a:pt x="24330" y="12329"/>
                </a:cubicBezTo>
                <a:cubicBezTo>
                  <a:pt x="24289" y="9428"/>
                  <a:pt x="21933" y="7085"/>
                  <a:pt x="19031" y="7085"/>
                </a:cubicBezTo>
                <a:cubicBezTo>
                  <a:pt x="18295" y="7085"/>
                  <a:pt x="17573" y="7235"/>
                  <a:pt x="16906" y="7521"/>
                </a:cubicBezTo>
                <a:cubicBezTo>
                  <a:pt x="16420" y="3217"/>
                  <a:pt x="12776" y="0"/>
                  <a:pt x="84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4"/>
          <p:cNvSpPr txBox="1"/>
          <p:nvPr>
            <p:ph type="title"/>
          </p:nvPr>
        </p:nvSpPr>
        <p:spPr>
          <a:xfrm>
            <a:off x="388757" y="3578703"/>
            <a:ext cx="2749800" cy="112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
                <a:latin typeface="Calibri"/>
                <a:ea typeface="Calibri"/>
                <a:cs typeface="Calibri"/>
                <a:sym typeface="Calibri"/>
              </a:rPr>
              <a:t>GRAZIE</a:t>
            </a:r>
            <a:endParaRPr b="1">
              <a:latin typeface="Calibri"/>
              <a:ea typeface="Calibri"/>
              <a:cs typeface="Calibri"/>
              <a:sym typeface="Calibri"/>
            </a:endParaRPr>
          </a:p>
        </p:txBody>
      </p:sp>
      <p:grpSp>
        <p:nvGrpSpPr>
          <p:cNvPr id="1605" name="Google Shape;1605;p74"/>
          <p:cNvGrpSpPr/>
          <p:nvPr/>
        </p:nvGrpSpPr>
        <p:grpSpPr>
          <a:xfrm>
            <a:off x="2090421" y="0"/>
            <a:ext cx="7141466" cy="4436661"/>
            <a:chOff x="3512825" y="0"/>
            <a:chExt cx="7141466" cy="4291605"/>
          </a:xfrm>
        </p:grpSpPr>
        <p:sp>
          <p:nvSpPr>
            <p:cNvPr id="1606" name="Google Shape;1606;p74"/>
            <p:cNvSpPr/>
            <p:nvPr/>
          </p:nvSpPr>
          <p:spPr>
            <a:xfrm>
              <a:off x="3928750" y="65950"/>
              <a:ext cx="5419133" cy="4225655"/>
            </a:xfrm>
            <a:custGeom>
              <a:rect b="b" l="l" r="r" t="t"/>
              <a:pathLst>
                <a:path extrusionOk="0" h="57036" w="68236">
                  <a:moveTo>
                    <a:pt x="43484" y="0"/>
                  </a:moveTo>
                  <a:cubicBezTo>
                    <a:pt x="42409" y="0"/>
                    <a:pt x="41298" y="75"/>
                    <a:pt x="40151" y="233"/>
                  </a:cubicBezTo>
                  <a:cubicBezTo>
                    <a:pt x="28284" y="1867"/>
                    <a:pt x="27156" y="9955"/>
                    <a:pt x="14048" y="13005"/>
                  </a:cubicBezTo>
                  <a:cubicBezTo>
                    <a:pt x="2745" y="15632"/>
                    <a:pt x="0" y="22498"/>
                    <a:pt x="0" y="30686"/>
                  </a:cubicBezTo>
                  <a:cubicBezTo>
                    <a:pt x="0" y="41019"/>
                    <a:pt x="9358" y="49395"/>
                    <a:pt x="20902" y="49395"/>
                  </a:cubicBezTo>
                  <a:cubicBezTo>
                    <a:pt x="21519" y="49395"/>
                    <a:pt x="22136" y="49371"/>
                    <a:pt x="22741" y="49324"/>
                  </a:cubicBezTo>
                  <a:cubicBezTo>
                    <a:pt x="23189" y="49289"/>
                    <a:pt x="23636" y="49272"/>
                    <a:pt x="24082" y="49272"/>
                  </a:cubicBezTo>
                  <a:cubicBezTo>
                    <a:pt x="27919" y="49272"/>
                    <a:pt x="31648" y="50549"/>
                    <a:pt x="34750" y="52851"/>
                  </a:cubicBezTo>
                  <a:cubicBezTo>
                    <a:pt x="38276" y="55472"/>
                    <a:pt x="42732" y="57036"/>
                    <a:pt x="47587" y="57036"/>
                  </a:cubicBezTo>
                  <a:cubicBezTo>
                    <a:pt x="58990" y="57036"/>
                    <a:pt x="68236" y="48395"/>
                    <a:pt x="68236" y="37739"/>
                  </a:cubicBezTo>
                  <a:cubicBezTo>
                    <a:pt x="68236" y="34588"/>
                    <a:pt x="67419" y="31497"/>
                    <a:pt x="65867" y="28758"/>
                  </a:cubicBezTo>
                  <a:cubicBezTo>
                    <a:pt x="64215" y="25825"/>
                    <a:pt x="63463" y="22486"/>
                    <a:pt x="63545" y="19118"/>
                  </a:cubicBezTo>
                  <a:cubicBezTo>
                    <a:pt x="63545" y="19012"/>
                    <a:pt x="63551" y="18906"/>
                    <a:pt x="63551" y="18801"/>
                  </a:cubicBezTo>
                  <a:cubicBezTo>
                    <a:pt x="63551" y="10136"/>
                    <a:pt x="55981" y="0"/>
                    <a:pt x="43484" y="0"/>
                  </a:cubicBezTo>
                  <a:close/>
                </a:path>
              </a:pathLst>
            </a:custGeom>
            <a:solidFill>
              <a:srgbClr val="87B7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4"/>
            <p:cNvSpPr/>
            <p:nvPr/>
          </p:nvSpPr>
          <p:spPr>
            <a:xfrm>
              <a:off x="7039336" y="2911948"/>
              <a:ext cx="77125" cy="243970"/>
            </a:xfrm>
            <a:custGeom>
              <a:rect b="b" l="l" r="r" t="t"/>
              <a:pathLst>
                <a:path extrusionOk="0" h="3293" w="1041">
                  <a:moveTo>
                    <a:pt x="0" y="1"/>
                  </a:moveTo>
                  <a:lnTo>
                    <a:pt x="0" y="3292"/>
                  </a:lnTo>
                  <a:lnTo>
                    <a:pt x="1041" y="3292"/>
                  </a:lnTo>
                  <a:lnTo>
                    <a:pt x="1041"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4"/>
            <p:cNvSpPr/>
            <p:nvPr/>
          </p:nvSpPr>
          <p:spPr>
            <a:xfrm>
              <a:off x="6907830" y="3141472"/>
              <a:ext cx="340136" cy="58011"/>
            </a:xfrm>
            <a:custGeom>
              <a:rect b="b" l="l" r="r" t="t"/>
              <a:pathLst>
                <a:path extrusionOk="0" h="783" w="4591">
                  <a:moveTo>
                    <a:pt x="0" y="0"/>
                  </a:moveTo>
                  <a:lnTo>
                    <a:pt x="0" y="782"/>
                  </a:lnTo>
                  <a:lnTo>
                    <a:pt x="4591" y="782"/>
                  </a:lnTo>
                  <a:lnTo>
                    <a:pt x="4591" y="0"/>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4"/>
            <p:cNvSpPr/>
            <p:nvPr/>
          </p:nvSpPr>
          <p:spPr>
            <a:xfrm>
              <a:off x="6768471" y="2996926"/>
              <a:ext cx="172920" cy="346211"/>
            </a:xfrm>
            <a:custGeom>
              <a:rect b="b" l="l" r="r" t="t"/>
              <a:pathLst>
                <a:path extrusionOk="0" h="4673" w="2334">
                  <a:moveTo>
                    <a:pt x="441" y="0"/>
                  </a:moveTo>
                  <a:cubicBezTo>
                    <a:pt x="194" y="0"/>
                    <a:pt x="0" y="200"/>
                    <a:pt x="0" y="441"/>
                  </a:cubicBezTo>
                  <a:lnTo>
                    <a:pt x="0" y="4232"/>
                  </a:lnTo>
                  <a:cubicBezTo>
                    <a:pt x="0" y="4479"/>
                    <a:pt x="194" y="4673"/>
                    <a:pt x="441" y="4673"/>
                  </a:cubicBezTo>
                  <a:lnTo>
                    <a:pt x="1893" y="4673"/>
                  </a:lnTo>
                  <a:cubicBezTo>
                    <a:pt x="2140" y="4673"/>
                    <a:pt x="2334" y="4479"/>
                    <a:pt x="2334" y="4232"/>
                  </a:cubicBezTo>
                  <a:lnTo>
                    <a:pt x="2334" y="441"/>
                  </a:lnTo>
                  <a:cubicBezTo>
                    <a:pt x="2334" y="200"/>
                    <a:pt x="2140" y="0"/>
                    <a:pt x="1893"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4"/>
            <p:cNvSpPr/>
            <p:nvPr/>
          </p:nvSpPr>
          <p:spPr>
            <a:xfrm>
              <a:off x="7214406" y="2997297"/>
              <a:ext cx="172920" cy="345840"/>
            </a:xfrm>
            <a:custGeom>
              <a:rect b="b" l="l" r="r" t="t"/>
              <a:pathLst>
                <a:path extrusionOk="0" h="4668" w="2334">
                  <a:moveTo>
                    <a:pt x="441" y="1"/>
                  </a:moveTo>
                  <a:cubicBezTo>
                    <a:pt x="194" y="1"/>
                    <a:pt x="0" y="201"/>
                    <a:pt x="0" y="442"/>
                  </a:cubicBezTo>
                  <a:lnTo>
                    <a:pt x="0" y="4233"/>
                  </a:lnTo>
                  <a:cubicBezTo>
                    <a:pt x="0" y="4474"/>
                    <a:pt x="194" y="4668"/>
                    <a:pt x="441" y="4668"/>
                  </a:cubicBezTo>
                  <a:lnTo>
                    <a:pt x="1893" y="4668"/>
                  </a:lnTo>
                  <a:cubicBezTo>
                    <a:pt x="2134" y="4668"/>
                    <a:pt x="2334" y="4474"/>
                    <a:pt x="2334" y="4233"/>
                  </a:cubicBezTo>
                  <a:lnTo>
                    <a:pt x="2334" y="442"/>
                  </a:lnTo>
                  <a:cubicBezTo>
                    <a:pt x="2334" y="201"/>
                    <a:pt x="2134" y="1"/>
                    <a:pt x="1893"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4"/>
            <p:cNvSpPr/>
            <p:nvPr/>
          </p:nvSpPr>
          <p:spPr>
            <a:xfrm>
              <a:off x="7619815" y="1959178"/>
              <a:ext cx="3034476" cy="689829"/>
            </a:xfrm>
            <a:custGeom>
              <a:rect b="b" l="l" r="r" t="t"/>
              <a:pathLst>
                <a:path extrusionOk="0" h="9311" w="40958">
                  <a:moveTo>
                    <a:pt x="3751" y="0"/>
                  </a:moveTo>
                  <a:lnTo>
                    <a:pt x="2363" y="3450"/>
                  </a:lnTo>
                  <a:lnTo>
                    <a:pt x="0" y="9311"/>
                  </a:lnTo>
                  <a:cubicBezTo>
                    <a:pt x="0" y="9311"/>
                    <a:pt x="40957" y="4121"/>
                    <a:pt x="40892" y="3797"/>
                  </a:cubicBezTo>
                  <a:lnTo>
                    <a:pt x="40892" y="3791"/>
                  </a:lnTo>
                  <a:cubicBezTo>
                    <a:pt x="40863" y="3668"/>
                    <a:pt x="40822" y="3545"/>
                    <a:pt x="40781" y="3427"/>
                  </a:cubicBezTo>
                  <a:cubicBezTo>
                    <a:pt x="40599" y="2957"/>
                    <a:pt x="40222" y="2298"/>
                    <a:pt x="39588" y="2298"/>
                  </a:cubicBezTo>
                  <a:cubicBezTo>
                    <a:pt x="38741" y="2298"/>
                    <a:pt x="3751" y="0"/>
                    <a:pt x="37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4"/>
            <p:cNvSpPr/>
            <p:nvPr/>
          </p:nvSpPr>
          <p:spPr>
            <a:xfrm>
              <a:off x="7619815" y="2148325"/>
              <a:ext cx="3034476" cy="500683"/>
            </a:xfrm>
            <a:custGeom>
              <a:rect b="b" l="l" r="r" t="t"/>
              <a:pathLst>
                <a:path extrusionOk="0" h="6758" w="40958">
                  <a:moveTo>
                    <a:pt x="39600" y="0"/>
                  </a:moveTo>
                  <a:cubicBezTo>
                    <a:pt x="39571" y="0"/>
                    <a:pt x="39541" y="1"/>
                    <a:pt x="39511" y="4"/>
                  </a:cubicBezTo>
                  <a:cubicBezTo>
                    <a:pt x="38712" y="75"/>
                    <a:pt x="9528" y="733"/>
                    <a:pt x="2363" y="897"/>
                  </a:cubicBezTo>
                  <a:lnTo>
                    <a:pt x="0" y="6758"/>
                  </a:lnTo>
                  <a:cubicBezTo>
                    <a:pt x="0" y="6758"/>
                    <a:pt x="40957" y="1568"/>
                    <a:pt x="40892" y="1244"/>
                  </a:cubicBezTo>
                  <a:lnTo>
                    <a:pt x="40892" y="1238"/>
                  </a:lnTo>
                  <a:cubicBezTo>
                    <a:pt x="40863" y="1115"/>
                    <a:pt x="40822" y="992"/>
                    <a:pt x="40781" y="874"/>
                  </a:cubicBezTo>
                  <a:cubicBezTo>
                    <a:pt x="40530" y="450"/>
                    <a:pt x="40136" y="0"/>
                    <a:pt x="396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4"/>
            <p:cNvSpPr/>
            <p:nvPr/>
          </p:nvSpPr>
          <p:spPr>
            <a:xfrm>
              <a:off x="8817817" y="2129432"/>
              <a:ext cx="983363" cy="946171"/>
            </a:xfrm>
            <a:custGeom>
              <a:rect b="b" l="l" r="r" t="t"/>
              <a:pathLst>
                <a:path extrusionOk="0" h="12771" w="13273">
                  <a:moveTo>
                    <a:pt x="6889" y="0"/>
                  </a:moveTo>
                  <a:cubicBezTo>
                    <a:pt x="4309" y="0"/>
                    <a:pt x="1975" y="1552"/>
                    <a:pt x="988" y="3939"/>
                  </a:cubicBezTo>
                  <a:cubicBezTo>
                    <a:pt x="0" y="6325"/>
                    <a:pt x="547" y="9070"/>
                    <a:pt x="2375" y="10898"/>
                  </a:cubicBezTo>
                  <a:cubicBezTo>
                    <a:pt x="3598" y="12121"/>
                    <a:pt x="5232" y="12771"/>
                    <a:pt x="6894" y="12771"/>
                  </a:cubicBezTo>
                  <a:cubicBezTo>
                    <a:pt x="7716" y="12771"/>
                    <a:pt x="8545" y="12612"/>
                    <a:pt x="9334" y="12285"/>
                  </a:cubicBezTo>
                  <a:cubicBezTo>
                    <a:pt x="11721" y="11298"/>
                    <a:pt x="13272" y="8964"/>
                    <a:pt x="13272" y="6384"/>
                  </a:cubicBezTo>
                  <a:cubicBezTo>
                    <a:pt x="13272" y="2857"/>
                    <a:pt x="10416" y="0"/>
                    <a:pt x="6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4"/>
            <p:cNvSpPr/>
            <p:nvPr/>
          </p:nvSpPr>
          <p:spPr>
            <a:xfrm>
              <a:off x="8868789" y="2223524"/>
              <a:ext cx="885346" cy="852154"/>
            </a:xfrm>
            <a:custGeom>
              <a:rect b="b" l="l" r="r" t="t"/>
              <a:pathLst>
                <a:path extrusionOk="0" h="11502" w="11950">
                  <a:moveTo>
                    <a:pt x="6201" y="0"/>
                  </a:moveTo>
                  <a:cubicBezTo>
                    <a:pt x="3874" y="0"/>
                    <a:pt x="1781" y="1399"/>
                    <a:pt x="888" y="3550"/>
                  </a:cubicBezTo>
                  <a:cubicBezTo>
                    <a:pt x="0" y="5702"/>
                    <a:pt x="488" y="8170"/>
                    <a:pt x="2134" y="9816"/>
                  </a:cubicBezTo>
                  <a:cubicBezTo>
                    <a:pt x="3234" y="10916"/>
                    <a:pt x="4705" y="11502"/>
                    <a:pt x="6201" y="11502"/>
                  </a:cubicBezTo>
                  <a:cubicBezTo>
                    <a:pt x="6942" y="11502"/>
                    <a:pt x="7689" y="11358"/>
                    <a:pt x="8399" y="11062"/>
                  </a:cubicBezTo>
                  <a:cubicBezTo>
                    <a:pt x="10551" y="10175"/>
                    <a:pt x="11950" y="8076"/>
                    <a:pt x="11950" y="5749"/>
                  </a:cubicBezTo>
                  <a:cubicBezTo>
                    <a:pt x="11950" y="2575"/>
                    <a:pt x="9375" y="0"/>
                    <a:pt x="6201" y="0"/>
                  </a:cubicBezTo>
                  <a:close/>
                </a:path>
              </a:pathLst>
            </a:custGeom>
            <a:solidFill>
              <a:srgbClr val="D2D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4"/>
            <p:cNvSpPr/>
            <p:nvPr/>
          </p:nvSpPr>
          <p:spPr>
            <a:xfrm>
              <a:off x="8985033" y="2259234"/>
              <a:ext cx="686347" cy="686791"/>
            </a:xfrm>
            <a:custGeom>
              <a:rect b="b" l="l" r="r" t="t"/>
              <a:pathLst>
                <a:path extrusionOk="0" h="9270" w="9264">
                  <a:moveTo>
                    <a:pt x="4632" y="0"/>
                  </a:moveTo>
                  <a:cubicBezTo>
                    <a:pt x="4544" y="0"/>
                    <a:pt x="4456" y="6"/>
                    <a:pt x="4368" y="12"/>
                  </a:cubicBezTo>
                  <a:cubicBezTo>
                    <a:pt x="3457" y="59"/>
                    <a:pt x="2581" y="376"/>
                    <a:pt x="1852" y="929"/>
                  </a:cubicBezTo>
                  <a:cubicBezTo>
                    <a:pt x="1717" y="1029"/>
                    <a:pt x="1582" y="1140"/>
                    <a:pt x="1458" y="1258"/>
                  </a:cubicBezTo>
                  <a:cubicBezTo>
                    <a:pt x="1194" y="1511"/>
                    <a:pt x="953" y="1793"/>
                    <a:pt x="753" y="2104"/>
                  </a:cubicBezTo>
                  <a:cubicBezTo>
                    <a:pt x="659" y="2245"/>
                    <a:pt x="571" y="2392"/>
                    <a:pt x="494" y="2551"/>
                  </a:cubicBezTo>
                  <a:cubicBezTo>
                    <a:pt x="330" y="2874"/>
                    <a:pt x="200" y="3221"/>
                    <a:pt x="118" y="3580"/>
                  </a:cubicBezTo>
                  <a:cubicBezTo>
                    <a:pt x="83" y="3750"/>
                    <a:pt x="53" y="3921"/>
                    <a:pt x="36" y="4091"/>
                  </a:cubicBezTo>
                  <a:cubicBezTo>
                    <a:pt x="12" y="4273"/>
                    <a:pt x="0" y="4455"/>
                    <a:pt x="0" y="4638"/>
                  </a:cubicBezTo>
                  <a:cubicBezTo>
                    <a:pt x="0" y="4820"/>
                    <a:pt x="12" y="5008"/>
                    <a:pt x="36" y="5190"/>
                  </a:cubicBezTo>
                  <a:cubicBezTo>
                    <a:pt x="53" y="5361"/>
                    <a:pt x="83" y="5531"/>
                    <a:pt x="124" y="5696"/>
                  </a:cubicBezTo>
                  <a:cubicBezTo>
                    <a:pt x="206" y="6054"/>
                    <a:pt x="330" y="6401"/>
                    <a:pt x="500" y="6724"/>
                  </a:cubicBezTo>
                  <a:cubicBezTo>
                    <a:pt x="576" y="6883"/>
                    <a:pt x="665" y="7030"/>
                    <a:pt x="759" y="7171"/>
                  </a:cubicBezTo>
                  <a:cubicBezTo>
                    <a:pt x="959" y="7482"/>
                    <a:pt x="1194" y="7765"/>
                    <a:pt x="1464" y="8011"/>
                  </a:cubicBezTo>
                  <a:cubicBezTo>
                    <a:pt x="1587" y="8135"/>
                    <a:pt x="1723" y="8247"/>
                    <a:pt x="1858" y="8346"/>
                  </a:cubicBezTo>
                  <a:cubicBezTo>
                    <a:pt x="2152" y="8570"/>
                    <a:pt x="2475" y="8752"/>
                    <a:pt x="2810" y="8893"/>
                  </a:cubicBezTo>
                  <a:cubicBezTo>
                    <a:pt x="2969" y="8964"/>
                    <a:pt x="3133" y="9022"/>
                    <a:pt x="3298" y="9069"/>
                  </a:cubicBezTo>
                  <a:cubicBezTo>
                    <a:pt x="3651" y="9181"/>
                    <a:pt x="4009" y="9240"/>
                    <a:pt x="4374" y="9263"/>
                  </a:cubicBezTo>
                  <a:cubicBezTo>
                    <a:pt x="4462" y="9269"/>
                    <a:pt x="4544" y="9269"/>
                    <a:pt x="4632" y="9269"/>
                  </a:cubicBezTo>
                  <a:cubicBezTo>
                    <a:pt x="4720" y="9269"/>
                    <a:pt x="4808" y="9269"/>
                    <a:pt x="4897" y="9263"/>
                  </a:cubicBezTo>
                  <a:cubicBezTo>
                    <a:pt x="5261" y="9240"/>
                    <a:pt x="5620" y="9175"/>
                    <a:pt x="5972" y="9069"/>
                  </a:cubicBezTo>
                  <a:cubicBezTo>
                    <a:pt x="6137" y="9022"/>
                    <a:pt x="6301" y="8964"/>
                    <a:pt x="6460" y="8893"/>
                  </a:cubicBezTo>
                  <a:cubicBezTo>
                    <a:pt x="6795" y="8746"/>
                    <a:pt x="7118" y="8564"/>
                    <a:pt x="7412" y="8341"/>
                  </a:cubicBezTo>
                  <a:cubicBezTo>
                    <a:pt x="7548" y="8241"/>
                    <a:pt x="7677" y="8129"/>
                    <a:pt x="7806" y="8011"/>
                  </a:cubicBezTo>
                  <a:cubicBezTo>
                    <a:pt x="8071" y="7759"/>
                    <a:pt x="8312" y="7477"/>
                    <a:pt x="8506" y="7165"/>
                  </a:cubicBezTo>
                  <a:cubicBezTo>
                    <a:pt x="8606" y="7024"/>
                    <a:pt x="8694" y="6877"/>
                    <a:pt x="8770" y="6718"/>
                  </a:cubicBezTo>
                  <a:cubicBezTo>
                    <a:pt x="9011" y="6236"/>
                    <a:pt x="9170" y="5713"/>
                    <a:pt x="9234" y="5178"/>
                  </a:cubicBezTo>
                  <a:cubicBezTo>
                    <a:pt x="9252" y="4996"/>
                    <a:pt x="9264" y="4814"/>
                    <a:pt x="9264" y="4632"/>
                  </a:cubicBezTo>
                  <a:cubicBezTo>
                    <a:pt x="9264" y="4450"/>
                    <a:pt x="9252" y="4261"/>
                    <a:pt x="9234" y="4079"/>
                  </a:cubicBezTo>
                  <a:cubicBezTo>
                    <a:pt x="9211" y="3909"/>
                    <a:pt x="9182" y="3738"/>
                    <a:pt x="9140" y="3574"/>
                  </a:cubicBezTo>
                  <a:cubicBezTo>
                    <a:pt x="9058" y="3215"/>
                    <a:pt x="8935" y="2868"/>
                    <a:pt x="8764" y="2545"/>
                  </a:cubicBezTo>
                  <a:cubicBezTo>
                    <a:pt x="8523" y="2063"/>
                    <a:pt x="8194" y="1628"/>
                    <a:pt x="7800" y="1258"/>
                  </a:cubicBezTo>
                  <a:cubicBezTo>
                    <a:pt x="7677" y="1134"/>
                    <a:pt x="7542" y="1023"/>
                    <a:pt x="7406" y="923"/>
                  </a:cubicBezTo>
                  <a:cubicBezTo>
                    <a:pt x="7113" y="705"/>
                    <a:pt x="6789" y="517"/>
                    <a:pt x="6454" y="376"/>
                  </a:cubicBezTo>
                  <a:cubicBezTo>
                    <a:pt x="6296" y="306"/>
                    <a:pt x="6137" y="247"/>
                    <a:pt x="5972" y="200"/>
                  </a:cubicBezTo>
                  <a:cubicBezTo>
                    <a:pt x="5620" y="94"/>
                    <a:pt x="5255" y="29"/>
                    <a:pt x="4891" y="12"/>
                  </a:cubicBezTo>
                  <a:cubicBezTo>
                    <a:pt x="4803" y="0"/>
                    <a:pt x="4720" y="0"/>
                    <a:pt x="46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4"/>
            <p:cNvSpPr/>
            <p:nvPr/>
          </p:nvSpPr>
          <p:spPr>
            <a:xfrm>
              <a:off x="9312057" y="2317986"/>
              <a:ext cx="31858" cy="284422"/>
            </a:xfrm>
            <a:custGeom>
              <a:rect b="b" l="l" r="r" t="t"/>
              <a:pathLst>
                <a:path extrusionOk="0" h="3839" w="430">
                  <a:moveTo>
                    <a:pt x="1" y="1"/>
                  </a:moveTo>
                  <a:lnTo>
                    <a:pt x="224" y="3839"/>
                  </a:lnTo>
                  <a:lnTo>
                    <a:pt x="430" y="48"/>
                  </a:lnTo>
                  <a:cubicBezTo>
                    <a:pt x="289" y="24"/>
                    <a:pt x="148" y="6"/>
                    <a:pt x="7" y="1"/>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4"/>
            <p:cNvSpPr/>
            <p:nvPr/>
          </p:nvSpPr>
          <p:spPr>
            <a:xfrm>
              <a:off x="9209742" y="2320579"/>
              <a:ext cx="118540" cy="281829"/>
            </a:xfrm>
            <a:custGeom>
              <a:rect b="b" l="l" r="r" t="t"/>
              <a:pathLst>
                <a:path extrusionOk="0" h="3804" w="1600">
                  <a:moveTo>
                    <a:pt x="447" y="1"/>
                  </a:moveTo>
                  <a:cubicBezTo>
                    <a:pt x="294" y="18"/>
                    <a:pt x="147" y="48"/>
                    <a:pt x="0" y="83"/>
                  </a:cubicBezTo>
                  <a:lnTo>
                    <a:pt x="1599" y="3804"/>
                  </a:lnTo>
                  <a:lnTo>
                    <a:pt x="1599" y="3804"/>
                  </a:lnTo>
                  <a:lnTo>
                    <a:pt x="447"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4"/>
            <p:cNvSpPr/>
            <p:nvPr/>
          </p:nvSpPr>
          <p:spPr>
            <a:xfrm>
              <a:off x="9108241" y="2351103"/>
              <a:ext cx="220040" cy="251305"/>
            </a:xfrm>
            <a:custGeom>
              <a:rect b="b" l="l" r="r" t="t"/>
              <a:pathLst>
                <a:path extrusionOk="0" h="3392" w="2970">
                  <a:moveTo>
                    <a:pt x="430" y="0"/>
                  </a:moveTo>
                  <a:cubicBezTo>
                    <a:pt x="283" y="71"/>
                    <a:pt x="142" y="153"/>
                    <a:pt x="1" y="235"/>
                  </a:cubicBezTo>
                  <a:lnTo>
                    <a:pt x="2969" y="3392"/>
                  </a:lnTo>
                  <a:lnTo>
                    <a:pt x="2969" y="3392"/>
                  </a:lnTo>
                  <a:lnTo>
                    <a:pt x="430" y="0"/>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74"/>
            <p:cNvSpPr/>
            <p:nvPr/>
          </p:nvSpPr>
          <p:spPr>
            <a:xfrm>
              <a:off x="9021632" y="2418597"/>
              <a:ext cx="306648" cy="184256"/>
            </a:xfrm>
            <a:custGeom>
              <a:rect b="b" l="l" r="r" t="t"/>
              <a:pathLst>
                <a:path extrusionOk="0" h="2487" w="4139">
                  <a:moveTo>
                    <a:pt x="206" y="36"/>
                  </a:moveTo>
                  <a:cubicBezTo>
                    <a:pt x="152" y="116"/>
                    <a:pt x="103" y="202"/>
                    <a:pt x="59" y="288"/>
                  </a:cubicBezTo>
                  <a:lnTo>
                    <a:pt x="59" y="288"/>
                  </a:lnTo>
                  <a:cubicBezTo>
                    <a:pt x="105" y="203"/>
                    <a:pt x="153" y="118"/>
                    <a:pt x="206" y="36"/>
                  </a:cubicBezTo>
                  <a:close/>
                  <a:moveTo>
                    <a:pt x="335" y="0"/>
                  </a:moveTo>
                  <a:cubicBezTo>
                    <a:pt x="229" y="100"/>
                    <a:pt x="135" y="206"/>
                    <a:pt x="47" y="312"/>
                  </a:cubicBezTo>
                  <a:cubicBezTo>
                    <a:pt x="51" y="304"/>
                    <a:pt x="55" y="296"/>
                    <a:pt x="59" y="288"/>
                  </a:cubicBezTo>
                  <a:lnTo>
                    <a:pt x="59" y="288"/>
                  </a:lnTo>
                  <a:cubicBezTo>
                    <a:pt x="39" y="326"/>
                    <a:pt x="20" y="363"/>
                    <a:pt x="0" y="400"/>
                  </a:cubicBezTo>
                  <a:lnTo>
                    <a:pt x="4138" y="2487"/>
                  </a:lnTo>
                  <a:lnTo>
                    <a:pt x="335" y="0"/>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4"/>
            <p:cNvSpPr/>
            <p:nvPr/>
          </p:nvSpPr>
          <p:spPr>
            <a:xfrm>
              <a:off x="8987626" y="2523950"/>
              <a:ext cx="340654" cy="78459"/>
            </a:xfrm>
            <a:custGeom>
              <a:rect b="b" l="l" r="r" t="t"/>
              <a:pathLst>
                <a:path extrusionOk="0" h="1059" w="4598">
                  <a:moveTo>
                    <a:pt x="83" y="1"/>
                  </a:moveTo>
                  <a:cubicBezTo>
                    <a:pt x="48" y="171"/>
                    <a:pt x="18" y="342"/>
                    <a:pt x="1" y="518"/>
                  </a:cubicBezTo>
                  <a:lnTo>
                    <a:pt x="4597" y="1059"/>
                  </a:lnTo>
                  <a:lnTo>
                    <a:pt x="83" y="7"/>
                  </a:lnTo>
                  <a:lnTo>
                    <a:pt x="83"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4"/>
            <p:cNvSpPr/>
            <p:nvPr/>
          </p:nvSpPr>
          <p:spPr>
            <a:xfrm>
              <a:off x="8987626" y="2602335"/>
              <a:ext cx="340654" cy="78903"/>
            </a:xfrm>
            <a:custGeom>
              <a:rect b="b" l="l" r="r" t="t"/>
              <a:pathLst>
                <a:path extrusionOk="0" h="1065" w="4598">
                  <a:moveTo>
                    <a:pt x="4597" y="1"/>
                  </a:moveTo>
                  <a:lnTo>
                    <a:pt x="1" y="553"/>
                  </a:lnTo>
                  <a:cubicBezTo>
                    <a:pt x="18" y="724"/>
                    <a:pt x="48" y="894"/>
                    <a:pt x="89" y="1065"/>
                  </a:cubicBezTo>
                  <a:lnTo>
                    <a:pt x="4597"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4"/>
            <p:cNvSpPr/>
            <p:nvPr/>
          </p:nvSpPr>
          <p:spPr>
            <a:xfrm>
              <a:off x="9022077" y="2602335"/>
              <a:ext cx="306204" cy="188182"/>
            </a:xfrm>
            <a:custGeom>
              <a:rect b="b" l="l" r="r" t="t"/>
              <a:pathLst>
                <a:path extrusionOk="0" h="2540" w="4133">
                  <a:moveTo>
                    <a:pt x="4132" y="1"/>
                  </a:moveTo>
                  <a:lnTo>
                    <a:pt x="0" y="2093"/>
                  </a:lnTo>
                  <a:cubicBezTo>
                    <a:pt x="76" y="2246"/>
                    <a:pt x="165" y="2393"/>
                    <a:pt x="259" y="2540"/>
                  </a:cubicBezTo>
                  <a:lnTo>
                    <a:pt x="4132"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74"/>
            <p:cNvSpPr/>
            <p:nvPr/>
          </p:nvSpPr>
          <p:spPr>
            <a:xfrm>
              <a:off x="9093424" y="2602335"/>
              <a:ext cx="234857" cy="275309"/>
            </a:xfrm>
            <a:custGeom>
              <a:rect b="b" l="l" r="r" t="t"/>
              <a:pathLst>
                <a:path extrusionOk="0" h="3716" w="3170">
                  <a:moveTo>
                    <a:pt x="3169" y="1"/>
                  </a:moveTo>
                  <a:lnTo>
                    <a:pt x="1" y="3380"/>
                  </a:lnTo>
                  <a:cubicBezTo>
                    <a:pt x="124" y="3498"/>
                    <a:pt x="260" y="3610"/>
                    <a:pt x="395" y="3715"/>
                  </a:cubicBezTo>
                  <a:lnTo>
                    <a:pt x="3169"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74"/>
            <p:cNvSpPr/>
            <p:nvPr/>
          </p:nvSpPr>
          <p:spPr>
            <a:xfrm>
              <a:off x="9193220" y="2602335"/>
              <a:ext cx="135062" cy="328874"/>
            </a:xfrm>
            <a:custGeom>
              <a:rect b="b" l="l" r="r" t="t"/>
              <a:pathLst>
                <a:path extrusionOk="0" h="4439" w="1823">
                  <a:moveTo>
                    <a:pt x="1822" y="1"/>
                  </a:moveTo>
                  <a:lnTo>
                    <a:pt x="0" y="4262"/>
                  </a:lnTo>
                  <a:cubicBezTo>
                    <a:pt x="159" y="4333"/>
                    <a:pt x="323" y="4391"/>
                    <a:pt x="488" y="4438"/>
                  </a:cubicBezTo>
                  <a:lnTo>
                    <a:pt x="1822"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4"/>
            <p:cNvSpPr/>
            <p:nvPr/>
          </p:nvSpPr>
          <p:spPr>
            <a:xfrm>
              <a:off x="9309019" y="2602335"/>
              <a:ext cx="38822" cy="343692"/>
            </a:xfrm>
            <a:custGeom>
              <a:rect b="b" l="l" r="r" t="t"/>
              <a:pathLst>
                <a:path extrusionOk="0" h="4639" w="524">
                  <a:moveTo>
                    <a:pt x="259" y="1"/>
                  </a:moveTo>
                  <a:lnTo>
                    <a:pt x="1" y="4627"/>
                  </a:lnTo>
                  <a:cubicBezTo>
                    <a:pt x="89" y="4632"/>
                    <a:pt x="171" y="4638"/>
                    <a:pt x="259" y="4638"/>
                  </a:cubicBezTo>
                  <a:cubicBezTo>
                    <a:pt x="347" y="4638"/>
                    <a:pt x="435" y="4638"/>
                    <a:pt x="524" y="4627"/>
                  </a:cubicBezTo>
                  <a:lnTo>
                    <a:pt x="259"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4"/>
            <p:cNvSpPr/>
            <p:nvPr/>
          </p:nvSpPr>
          <p:spPr>
            <a:xfrm>
              <a:off x="9328208" y="2601890"/>
              <a:ext cx="135506" cy="329319"/>
            </a:xfrm>
            <a:custGeom>
              <a:rect b="b" l="l" r="r" t="t"/>
              <a:pathLst>
                <a:path extrusionOk="0" h="4445" w="1829">
                  <a:moveTo>
                    <a:pt x="0" y="1"/>
                  </a:moveTo>
                  <a:lnTo>
                    <a:pt x="0" y="7"/>
                  </a:lnTo>
                  <a:lnTo>
                    <a:pt x="1340" y="4444"/>
                  </a:lnTo>
                  <a:cubicBezTo>
                    <a:pt x="1505" y="4392"/>
                    <a:pt x="1669" y="4333"/>
                    <a:pt x="1828" y="4262"/>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4"/>
            <p:cNvSpPr/>
            <p:nvPr/>
          </p:nvSpPr>
          <p:spPr>
            <a:xfrm>
              <a:off x="9328208" y="2601890"/>
              <a:ext cx="235228" cy="275309"/>
            </a:xfrm>
            <a:custGeom>
              <a:rect b="b" l="l" r="r" t="t"/>
              <a:pathLst>
                <a:path extrusionOk="0" h="3716" w="3175">
                  <a:moveTo>
                    <a:pt x="0" y="1"/>
                  </a:moveTo>
                  <a:lnTo>
                    <a:pt x="0" y="7"/>
                  </a:lnTo>
                  <a:lnTo>
                    <a:pt x="2780" y="3716"/>
                  </a:lnTo>
                  <a:cubicBezTo>
                    <a:pt x="2916" y="3610"/>
                    <a:pt x="3045" y="3498"/>
                    <a:pt x="3174" y="3381"/>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4"/>
            <p:cNvSpPr/>
            <p:nvPr/>
          </p:nvSpPr>
          <p:spPr>
            <a:xfrm>
              <a:off x="9328208" y="2602335"/>
              <a:ext cx="293090" cy="183885"/>
            </a:xfrm>
            <a:custGeom>
              <a:rect b="b" l="l" r="r" t="t"/>
              <a:pathLst>
                <a:path extrusionOk="0" h="2482" w="3956">
                  <a:moveTo>
                    <a:pt x="0" y="1"/>
                  </a:moveTo>
                  <a:lnTo>
                    <a:pt x="3791" y="2481"/>
                  </a:lnTo>
                  <a:cubicBezTo>
                    <a:pt x="3856" y="2322"/>
                    <a:pt x="3909" y="2158"/>
                    <a:pt x="3956" y="1993"/>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4"/>
            <p:cNvSpPr/>
            <p:nvPr/>
          </p:nvSpPr>
          <p:spPr>
            <a:xfrm>
              <a:off x="9328208" y="2602335"/>
              <a:ext cx="304426" cy="71494"/>
            </a:xfrm>
            <a:custGeom>
              <a:rect b="b" l="l" r="r" t="t"/>
              <a:pathLst>
                <a:path extrusionOk="0" h="965" w="4109">
                  <a:moveTo>
                    <a:pt x="0" y="1"/>
                  </a:moveTo>
                  <a:lnTo>
                    <a:pt x="4109" y="965"/>
                  </a:lnTo>
                  <a:lnTo>
                    <a:pt x="4109" y="782"/>
                  </a:lnTo>
                  <a:cubicBezTo>
                    <a:pt x="4109" y="683"/>
                    <a:pt x="4109" y="583"/>
                    <a:pt x="4103" y="489"/>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4"/>
            <p:cNvSpPr/>
            <p:nvPr/>
          </p:nvSpPr>
          <p:spPr>
            <a:xfrm>
              <a:off x="9328208" y="2536619"/>
              <a:ext cx="292275" cy="66234"/>
            </a:xfrm>
            <a:custGeom>
              <a:rect b="b" l="l" r="r" t="t"/>
              <a:pathLst>
                <a:path extrusionOk="0" h="894" w="3945">
                  <a:moveTo>
                    <a:pt x="3803" y="0"/>
                  </a:moveTo>
                  <a:lnTo>
                    <a:pt x="0" y="894"/>
                  </a:lnTo>
                  <a:lnTo>
                    <a:pt x="3944" y="417"/>
                  </a:lnTo>
                  <a:cubicBezTo>
                    <a:pt x="3903" y="276"/>
                    <a:pt x="3856" y="135"/>
                    <a:pt x="3803" y="0"/>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4"/>
            <p:cNvSpPr/>
            <p:nvPr/>
          </p:nvSpPr>
          <p:spPr>
            <a:xfrm>
              <a:off x="9328208" y="2449936"/>
              <a:ext cx="250860" cy="152472"/>
            </a:xfrm>
            <a:custGeom>
              <a:rect b="b" l="l" r="r" t="t"/>
              <a:pathLst>
                <a:path extrusionOk="0" h="2058" w="3386">
                  <a:moveTo>
                    <a:pt x="3139" y="0"/>
                  </a:moveTo>
                  <a:lnTo>
                    <a:pt x="0" y="2058"/>
                  </a:lnTo>
                  <a:lnTo>
                    <a:pt x="0" y="2058"/>
                  </a:lnTo>
                  <a:lnTo>
                    <a:pt x="3386" y="347"/>
                  </a:lnTo>
                  <a:cubicBezTo>
                    <a:pt x="3309" y="224"/>
                    <a:pt x="3227" y="112"/>
                    <a:pt x="3139" y="0"/>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4"/>
            <p:cNvSpPr/>
            <p:nvPr/>
          </p:nvSpPr>
          <p:spPr>
            <a:xfrm>
              <a:off x="9328208" y="2382887"/>
              <a:ext cx="187738" cy="219521"/>
            </a:xfrm>
            <a:custGeom>
              <a:rect b="b" l="l" r="r" t="t"/>
              <a:pathLst>
                <a:path extrusionOk="0" h="2963" w="2534">
                  <a:moveTo>
                    <a:pt x="2210" y="0"/>
                  </a:moveTo>
                  <a:lnTo>
                    <a:pt x="0" y="2963"/>
                  </a:lnTo>
                  <a:lnTo>
                    <a:pt x="2533" y="259"/>
                  </a:lnTo>
                  <a:cubicBezTo>
                    <a:pt x="2428" y="171"/>
                    <a:pt x="2322" y="83"/>
                    <a:pt x="2210" y="0"/>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4"/>
            <p:cNvSpPr/>
            <p:nvPr/>
          </p:nvSpPr>
          <p:spPr>
            <a:xfrm>
              <a:off x="9328208" y="2337989"/>
              <a:ext cx="108020" cy="264418"/>
            </a:xfrm>
            <a:custGeom>
              <a:rect b="b" l="l" r="r" t="t"/>
              <a:pathLst>
                <a:path extrusionOk="0" h="3569" w="1458">
                  <a:moveTo>
                    <a:pt x="1076" y="1"/>
                  </a:moveTo>
                  <a:lnTo>
                    <a:pt x="0" y="3569"/>
                  </a:lnTo>
                  <a:lnTo>
                    <a:pt x="1458" y="160"/>
                  </a:lnTo>
                  <a:cubicBezTo>
                    <a:pt x="1334" y="101"/>
                    <a:pt x="1205" y="48"/>
                    <a:pt x="1076" y="1"/>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4"/>
            <p:cNvSpPr/>
            <p:nvPr/>
          </p:nvSpPr>
          <p:spPr>
            <a:xfrm>
              <a:off x="9240636" y="2537063"/>
              <a:ext cx="152917" cy="130913"/>
            </a:xfrm>
            <a:custGeom>
              <a:rect b="b" l="l" r="r" t="t"/>
              <a:pathLst>
                <a:path extrusionOk="0" h="1767" w="2064">
                  <a:moveTo>
                    <a:pt x="1182" y="0"/>
                  </a:moveTo>
                  <a:cubicBezTo>
                    <a:pt x="395" y="0"/>
                    <a:pt x="1" y="952"/>
                    <a:pt x="559" y="1505"/>
                  </a:cubicBezTo>
                  <a:cubicBezTo>
                    <a:pt x="738" y="1686"/>
                    <a:pt x="959" y="1767"/>
                    <a:pt x="1176" y="1767"/>
                  </a:cubicBezTo>
                  <a:cubicBezTo>
                    <a:pt x="1629" y="1767"/>
                    <a:pt x="2064" y="1414"/>
                    <a:pt x="2064" y="882"/>
                  </a:cubicBezTo>
                  <a:cubicBezTo>
                    <a:pt x="2064" y="394"/>
                    <a:pt x="1664" y="0"/>
                    <a:pt x="1182" y="0"/>
                  </a:cubicBezTo>
                  <a:close/>
                </a:path>
              </a:pathLst>
            </a:custGeom>
            <a:solidFill>
              <a:srgbClr val="D2D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4"/>
            <p:cNvSpPr/>
            <p:nvPr/>
          </p:nvSpPr>
          <p:spPr>
            <a:xfrm>
              <a:off x="9037265" y="2258789"/>
              <a:ext cx="634559" cy="561806"/>
            </a:xfrm>
            <a:custGeom>
              <a:rect b="b" l="l" r="r" t="t"/>
              <a:pathLst>
                <a:path extrusionOk="0" h="7583" w="8565">
                  <a:moveTo>
                    <a:pt x="4080" y="0"/>
                  </a:moveTo>
                  <a:cubicBezTo>
                    <a:pt x="4116" y="2"/>
                    <a:pt x="4152" y="3"/>
                    <a:pt x="4188" y="6"/>
                  </a:cubicBezTo>
                  <a:lnTo>
                    <a:pt x="4188" y="6"/>
                  </a:lnTo>
                  <a:cubicBezTo>
                    <a:pt x="4149" y="0"/>
                    <a:pt x="4114" y="0"/>
                    <a:pt x="4080" y="0"/>
                  </a:cubicBezTo>
                  <a:close/>
                  <a:moveTo>
                    <a:pt x="3739" y="0"/>
                  </a:moveTo>
                  <a:cubicBezTo>
                    <a:pt x="3591" y="6"/>
                    <a:pt x="3443" y="20"/>
                    <a:pt x="3298" y="40"/>
                  </a:cubicBezTo>
                  <a:lnTo>
                    <a:pt x="3298" y="40"/>
                  </a:lnTo>
                  <a:cubicBezTo>
                    <a:pt x="3421" y="23"/>
                    <a:pt x="3545" y="12"/>
                    <a:pt x="3669" y="6"/>
                  </a:cubicBezTo>
                  <a:cubicBezTo>
                    <a:pt x="3692" y="6"/>
                    <a:pt x="3716" y="6"/>
                    <a:pt x="3745" y="0"/>
                  </a:cubicBezTo>
                  <a:close/>
                  <a:moveTo>
                    <a:pt x="4188" y="6"/>
                  </a:moveTo>
                  <a:cubicBezTo>
                    <a:pt x="4189" y="6"/>
                    <a:pt x="4190" y="6"/>
                    <a:pt x="4192" y="6"/>
                  </a:cubicBezTo>
                  <a:cubicBezTo>
                    <a:pt x="4324" y="15"/>
                    <a:pt x="4456" y="28"/>
                    <a:pt x="4589" y="46"/>
                  </a:cubicBezTo>
                  <a:lnTo>
                    <a:pt x="4589" y="46"/>
                  </a:lnTo>
                  <a:cubicBezTo>
                    <a:pt x="4456" y="28"/>
                    <a:pt x="4322" y="14"/>
                    <a:pt x="4188" y="6"/>
                  </a:cubicBezTo>
                  <a:close/>
                  <a:moveTo>
                    <a:pt x="4589" y="46"/>
                  </a:moveTo>
                  <a:cubicBezTo>
                    <a:pt x="4721" y="65"/>
                    <a:pt x="4853" y="89"/>
                    <a:pt x="4985" y="118"/>
                  </a:cubicBezTo>
                  <a:cubicBezTo>
                    <a:pt x="4853" y="88"/>
                    <a:pt x="4721" y="65"/>
                    <a:pt x="4589" y="46"/>
                  </a:cubicBezTo>
                  <a:close/>
                  <a:moveTo>
                    <a:pt x="3298" y="40"/>
                  </a:moveTo>
                  <a:cubicBezTo>
                    <a:pt x="3058" y="72"/>
                    <a:pt x="2820" y="124"/>
                    <a:pt x="2587" y="194"/>
                  </a:cubicBezTo>
                  <a:cubicBezTo>
                    <a:pt x="2482" y="228"/>
                    <a:pt x="2378" y="264"/>
                    <a:pt x="2274" y="304"/>
                  </a:cubicBezTo>
                  <a:lnTo>
                    <a:pt x="2274" y="304"/>
                  </a:lnTo>
                  <a:cubicBezTo>
                    <a:pt x="2602" y="178"/>
                    <a:pt x="2945" y="89"/>
                    <a:pt x="3298" y="40"/>
                  </a:cubicBezTo>
                  <a:close/>
                  <a:moveTo>
                    <a:pt x="5344" y="223"/>
                  </a:moveTo>
                  <a:cubicBezTo>
                    <a:pt x="5439" y="253"/>
                    <a:pt x="5533" y="286"/>
                    <a:pt x="5625" y="322"/>
                  </a:cubicBezTo>
                  <a:lnTo>
                    <a:pt x="5625" y="322"/>
                  </a:lnTo>
                  <a:cubicBezTo>
                    <a:pt x="5533" y="285"/>
                    <a:pt x="5440" y="252"/>
                    <a:pt x="5344" y="223"/>
                  </a:cubicBezTo>
                  <a:close/>
                  <a:moveTo>
                    <a:pt x="2274" y="304"/>
                  </a:moveTo>
                  <a:cubicBezTo>
                    <a:pt x="2170" y="344"/>
                    <a:pt x="2067" y="387"/>
                    <a:pt x="1966" y="435"/>
                  </a:cubicBezTo>
                  <a:lnTo>
                    <a:pt x="1966" y="435"/>
                  </a:lnTo>
                  <a:cubicBezTo>
                    <a:pt x="2010" y="415"/>
                    <a:pt x="2055" y="395"/>
                    <a:pt x="2099" y="376"/>
                  </a:cubicBezTo>
                  <a:cubicBezTo>
                    <a:pt x="2157" y="351"/>
                    <a:pt x="2215" y="327"/>
                    <a:pt x="2274" y="304"/>
                  </a:cubicBezTo>
                  <a:close/>
                  <a:moveTo>
                    <a:pt x="5625" y="322"/>
                  </a:moveTo>
                  <a:cubicBezTo>
                    <a:pt x="5669" y="339"/>
                    <a:pt x="5712" y="358"/>
                    <a:pt x="5755" y="376"/>
                  </a:cubicBezTo>
                  <a:cubicBezTo>
                    <a:pt x="5978" y="470"/>
                    <a:pt x="6196" y="588"/>
                    <a:pt x="6408" y="717"/>
                  </a:cubicBezTo>
                  <a:cubicBezTo>
                    <a:pt x="6158" y="559"/>
                    <a:pt x="5898" y="428"/>
                    <a:pt x="5625" y="322"/>
                  </a:cubicBezTo>
                  <a:close/>
                  <a:moveTo>
                    <a:pt x="6496" y="776"/>
                  </a:moveTo>
                  <a:lnTo>
                    <a:pt x="6496" y="776"/>
                  </a:lnTo>
                  <a:cubicBezTo>
                    <a:pt x="6607" y="852"/>
                    <a:pt x="6719" y="935"/>
                    <a:pt x="6831" y="1023"/>
                  </a:cubicBezTo>
                  <a:cubicBezTo>
                    <a:pt x="6790" y="988"/>
                    <a:pt x="6748" y="952"/>
                    <a:pt x="6701" y="923"/>
                  </a:cubicBezTo>
                  <a:cubicBezTo>
                    <a:pt x="6637" y="870"/>
                    <a:pt x="6566" y="823"/>
                    <a:pt x="6496" y="776"/>
                  </a:cubicBezTo>
                  <a:close/>
                  <a:moveTo>
                    <a:pt x="1966" y="435"/>
                  </a:moveTo>
                  <a:cubicBezTo>
                    <a:pt x="1680" y="567"/>
                    <a:pt x="1408" y="729"/>
                    <a:pt x="1153" y="923"/>
                  </a:cubicBezTo>
                  <a:cubicBezTo>
                    <a:pt x="1051" y="998"/>
                    <a:pt x="950" y="1080"/>
                    <a:pt x="853" y="1168"/>
                  </a:cubicBezTo>
                  <a:lnTo>
                    <a:pt x="853" y="1168"/>
                  </a:lnTo>
                  <a:cubicBezTo>
                    <a:pt x="1187" y="871"/>
                    <a:pt x="1563" y="624"/>
                    <a:pt x="1966" y="435"/>
                  </a:cubicBezTo>
                  <a:close/>
                  <a:moveTo>
                    <a:pt x="853" y="1168"/>
                  </a:moveTo>
                  <a:cubicBezTo>
                    <a:pt x="759" y="1252"/>
                    <a:pt x="668" y="1339"/>
                    <a:pt x="581" y="1431"/>
                  </a:cubicBezTo>
                  <a:lnTo>
                    <a:pt x="581" y="1431"/>
                  </a:lnTo>
                  <a:cubicBezTo>
                    <a:pt x="638" y="1372"/>
                    <a:pt x="698" y="1314"/>
                    <a:pt x="759" y="1258"/>
                  </a:cubicBezTo>
                  <a:cubicBezTo>
                    <a:pt x="790" y="1227"/>
                    <a:pt x="821" y="1197"/>
                    <a:pt x="853" y="1168"/>
                  </a:cubicBezTo>
                  <a:close/>
                  <a:moveTo>
                    <a:pt x="581" y="1431"/>
                  </a:moveTo>
                  <a:cubicBezTo>
                    <a:pt x="407" y="1610"/>
                    <a:pt x="249" y="1806"/>
                    <a:pt x="108" y="2015"/>
                  </a:cubicBezTo>
                  <a:lnTo>
                    <a:pt x="108" y="2015"/>
                  </a:lnTo>
                  <a:cubicBezTo>
                    <a:pt x="251" y="1806"/>
                    <a:pt x="409" y="1611"/>
                    <a:pt x="581" y="1431"/>
                  </a:cubicBezTo>
                  <a:close/>
                  <a:moveTo>
                    <a:pt x="108" y="2015"/>
                  </a:moveTo>
                  <a:lnTo>
                    <a:pt x="108" y="2015"/>
                  </a:lnTo>
                  <a:cubicBezTo>
                    <a:pt x="71" y="2069"/>
                    <a:pt x="36" y="2125"/>
                    <a:pt x="1" y="2181"/>
                  </a:cubicBezTo>
                  <a:lnTo>
                    <a:pt x="54" y="2099"/>
                  </a:lnTo>
                  <a:cubicBezTo>
                    <a:pt x="72" y="2070"/>
                    <a:pt x="90" y="2043"/>
                    <a:pt x="108" y="2015"/>
                  </a:cubicBezTo>
                  <a:close/>
                  <a:moveTo>
                    <a:pt x="6989" y="1152"/>
                  </a:moveTo>
                  <a:lnTo>
                    <a:pt x="6989" y="1158"/>
                  </a:lnTo>
                  <a:cubicBezTo>
                    <a:pt x="7025" y="1187"/>
                    <a:pt x="7060" y="1223"/>
                    <a:pt x="7101" y="1258"/>
                  </a:cubicBezTo>
                  <a:cubicBezTo>
                    <a:pt x="7366" y="1511"/>
                    <a:pt x="7607" y="1793"/>
                    <a:pt x="7806" y="2099"/>
                  </a:cubicBezTo>
                  <a:cubicBezTo>
                    <a:pt x="7901" y="2240"/>
                    <a:pt x="7989" y="2392"/>
                    <a:pt x="8065" y="2545"/>
                  </a:cubicBezTo>
                  <a:cubicBezTo>
                    <a:pt x="8230" y="2874"/>
                    <a:pt x="8359" y="3215"/>
                    <a:pt x="8441" y="3574"/>
                  </a:cubicBezTo>
                  <a:cubicBezTo>
                    <a:pt x="8459" y="3656"/>
                    <a:pt x="8477" y="3738"/>
                    <a:pt x="8494" y="3821"/>
                  </a:cubicBezTo>
                  <a:cubicBezTo>
                    <a:pt x="8306" y="2786"/>
                    <a:pt x="7777" y="1846"/>
                    <a:pt x="6989" y="1152"/>
                  </a:cubicBezTo>
                  <a:close/>
                  <a:moveTo>
                    <a:pt x="8494" y="3844"/>
                  </a:moveTo>
                  <a:lnTo>
                    <a:pt x="8494" y="3844"/>
                  </a:lnTo>
                  <a:cubicBezTo>
                    <a:pt x="8502" y="3893"/>
                    <a:pt x="8509" y="3945"/>
                    <a:pt x="8517" y="3998"/>
                  </a:cubicBezTo>
                  <a:lnTo>
                    <a:pt x="8517" y="3998"/>
                  </a:lnTo>
                  <a:cubicBezTo>
                    <a:pt x="8510" y="3946"/>
                    <a:pt x="8502" y="3895"/>
                    <a:pt x="8494" y="3844"/>
                  </a:cubicBezTo>
                  <a:close/>
                  <a:moveTo>
                    <a:pt x="8517" y="3998"/>
                  </a:moveTo>
                  <a:cubicBezTo>
                    <a:pt x="8526" y="4064"/>
                    <a:pt x="8533" y="4130"/>
                    <a:pt x="8540" y="4196"/>
                  </a:cubicBezTo>
                  <a:lnTo>
                    <a:pt x="8540" y="4196"/>
                  </a:lnTo>
                  <a:cubicBezTo>
                    <a:pt x="8537" y="4159"/>
                    <a:pt x="8533" y="4122"/>
                    <a:pt x="8529" y="4085"/>
                  </a:cubicBezTo>
                  <a:cubicBezTo>
                    <a:pt x="8525" y="4056"/>
                    <a:pt x="8521" y="4027"/>
                    <a:pt x="8517" y="3998"/>
                  </a:cubicBezTo>
                  <a:close/>
                  <a:moveTo>
                    <a:pt x="8540" y="4196"/>
                  </a:moveTo>
                  <a:cubicBezTo>
                    <a:pt x="8552" y="4336"/>
                    <a:pt x="8560" y="4475"/>
                    <a:pt x="8565" y="4614"/>
                  </a:cubicBezTo>
                  <a:cubicBezTo>
                    <a:pt x="8562" y="4475"/>
                    <a:pt x="8553" y="4335"/>
                    <a:pt x="8540" y="4196"/>
                  </a:cubicBezTo>
                  <a:close/>
                  <a:moveTo>
                    <a:pt x="8565" y="4655"/>
                  </a:moveTo>
                  <a:lnTo>
                    <a:pt x="8565" y="4655"/>
                  </a:lnTo>
                  <a:cubicBezTo>
                    <a:pt x="8559" y="4832"/>
                    <a:pt x="8547" y="5008"/>
                    <a:pt x="8529" y="5184"/>
                  </a:cubicBezTo>
                  <a:cubicBezTo>
                    <a:pt x="8528" y="5203"/>
                    <a:pt x="8525" y="5222"/>
                    <a:pt x="8523" y="5241"/>
                  </a:cubicBezTo>
                  <a:lnTo>
                    <a:pt x="8523" y="5241"/>
                  </a:lnTo>
                  <a:cubicBezTo>
                    <a:pt x="8549" y="5047"/>
                    <a:pt x="8563" y="4852"/>
                    <a:pt x="8565" y="4655"/>
                  </a:cubicBezTo>
                  <a:close/>
                  <a:moveTo>
                    <a:pt x="8523" y="5241"/>
                  </a:moveTo>
                  <a:cubicBezTo>
                    <a:pt x="8484" y="5535"/>
                    <a:pt x="8418" y="5826"/>
                    <a:pt x="8322" y="6108"/>
                  </a:cubicBezTo>
                  <a:lnTo>
                    <a:pt x="8322" y="6108"/>
                  </a:lnTo>
                  <a:cubicBezTo>
                    <a:pt x="8369" y="5972"/>
                    <a:pt x="8410" y="5834"/>
                    <a:pt x="8441" y="5696"/>
                  </a:cubicBezTo>
                  <a:cubicBezTo>
                    <a:pt x="8478" y="5544"/>
                    <a:pt x="8505" y="5392"/>
                    <a:pt x="8523" y="5241"/>
                  </a:cubicBezTo>
                  <a:close/>
                  <a:moveTo>
                    <a:pt x="8322" y="6108"/>
                  </a:moveTo>
                  <a:cubicBezTo>
                    <a:pt x="8308" y="6151"/>
                    <a:pt x="8292" y="6194"/>
                    <a:pt x="8277" y="6236"/>
                  </a:cubicBezTo>
                  <a:cubicBezTo>
                    <a:pt x="8293" y="6194"/>
                    <a:pt x="8308" y="6151"/>
                    <a:pt x="8322" y="6108"/>
                  </a:cubicBezTo>
                  <a:close/>
                  <a:moveTo>
                    <a:pt x="8277" y="6236"/>
                  </a:moveTo>
                  <a:cubicBezTo>
                    <a:pt x="8262" y="6276"/>
                    <a:pt x="8247" y="6316"/>
                    <a:pt x="8231" y="6355"/>
                  </a:cubicBezTo>
                  <a:lnTo>
                    <a:pt x="8231" y="6355"/>
                  </a:lnTo>
                  <a:cubicBezTo>
                    <a:pt x="8247" y="6318"/>
                    <a:pt x="8262" y="6280"/>
                    <a:pt x="8277" y="6242"/>
                  </a:cubicBezTo>
                  <a:lnTo>
                    <a:pt x="8277" y="6236"/>
                  </a:lnTo>
                  <a:close/>
                  <a:moveTo>
                    <a:pt x="8231" y="6355"/>
                  </a:moveTo>
                  <a:lnTo>
                    <a:pt x="8231" y="6355"/>
                  </a:lnTo>
                  <a:cubicBezTo>
                    <a:pt x="8179" y="6480"/>
                    <a:pt x="8124" y="6602"/>
                    <a:pt x="8065" y="6724"/>
                  </a:cubicBezTo>
                  <a:lnTo>
                    <a:pt x="8065" y="6724"/>
                  </a:lnTo>
                  <a:cubicBezTo>
                    <a:pt x="8126" y="6604"/>
                    <a:pt x="8181" y="6481"/>
                    <a:pt x="8231" y="6355"/>
                  </a:cubicBezTo>
                  <a:close/>
                  <a:moveTo>
                    <a:pt x="8065" y="6724"/>
                  </a:moveTo>
                  <a:cubicBezTo>
                    <a:pt x="8046" y="6762"/>
                    <a:pt x="8027" y="6800"/>
                    <a:pt x="8006" y="6837"/>
                  </a:cubicBezTo>
                  <a:lnTo>
                    <a:pt x="8006" y="6837"/>
                  </a:lnTo>
                  <a:cubicBezTo>
                    <a:pt x="8027" y="6800"/>
                    <a:pt x="8046" y="6762"/>
                    <a:pt x="8065" y="6724"/>
                  </a:cubicBezTo>
                  <a:cubicBezTo>
                    <a:pt x="8065" y="6724"/>
                    <a:pt x="8065" y="6724"/>
                    <a:pt x="8065" y="6724"/>
                  </a:cubicBezTo>
                  <a:close/>
                  <a:moveTo>
                    <a:pt x="8006" y="6837"/>
                  </a:moveTo>
                  <a:cubicBezTo>
                    <a:pt x="7945" y="6952"/>
                    <a:pt x="7876" y="7065"/>
                    <a:pt x="7801" y="7171"/>
                  </a:cubicBezTo>
                  <a:cubicBezTo>
                    <a:pt x="7712" y="7312"/>
                    <a:pt x="7613" y="7447"/>
                    <a:pt x="7507" y="7582"/>
                  </a:cubicBezTo>
                  <a:cubicBezTo>
                    <a:pt x="7697" y="7351"/>
                    <a:pt x="7864" y="7102"/>
                    <a:pt x="8006" y="6837"/>
                  </a:cubicBezTo>
                  <a:close/>
                </a:path>
              </a:pathLst>
            </a:custGeom>
            <a:solidFill>
              <a:srgbClr val="A9B9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4"/>
            <p:cNvSpPr/>
            <p:nvPr/>
          </p:nvSpPr>
          <p:spPr>
            <a:xfrm>
              <a:off x="9040747" y="2260493"/>
              <a:ext cx="630633" cy="559657"/>
            </a:xfrm>
            <a:custGeom>
              <a:rect b="b" l="l" r="r" t="t"/>
              <a:pathLst>
                <a:path extrusionOk="0" h="7554" w="8512">
                  <a:moveTo>
                    <a:pt x="3622" y="1"/>
                  </a:moveTo>
                  <a:cubicBezTo>
                    <a:pt x="3257" y="18"/>
                    <a:pt x="2893" y="83"/>
                    <a:pt x="2540" y="189"/>
                  </a:cubicBezTo>
                  <a:lnTo>
                    <a:pt x="2728" y="818"/>
                  </a:lnTo>
                  <a:cubicBezTo>
                    <a:pt x="2940" y="788"/>
                    <a:pt x="3151" y="771"/>
                    <a:pt x="3363" y="771"/>
                  </a:cubicBezTo>
                  <a:cubicBezTo>
                    <a:pt x="3463" y="771"/>
                    <a:pt x="3563" y="771"/>
                    <a:pt x="3669" y="782"/>
                  </a:cubicBezTo>
                  <a:lnTo>
                    <a:pt x="3622" y="1"/>
                  </a:lnTo>
                  <a:close/>
                  <a:moveTo>
                    <a:pt x="4133" y="1"/>
                  </a:moveTo>
                  <a:lnTo>
                    <a:pt x="4092" y="829"/>
                  </a:lnTo>
                  <a:cubicBezTo>
                    <a:pt x="4386" y="876"/>
                    <a:pt x="4674" y="953"/>
                    <a:pt x="4956" y="1053"/>
                  </a:cubicBezTo>
                  <a:lnTo>
                    <a:pt x="5214" y="189"/>
                  </a:lnTo>
                  <a:cubicBezTo>
                    <a:pt x="5120" y="159"/>
                    <a:pt x="5026" y="136"/>
                    <a:pt x="4932" y="112"/>
                  </a:cubicBezTo>
                  <a:cubicBezTo>
                    <a:pt x="4668" y="54"/>
                    <a:pt x="4403" y="12"/>
                    <a:pt x="4133" y="1"/>
                  </a:cubicBezTo>
                  <a:close/>
                  <a:moveTo>
                    <a:pt x="2052" y="359"/>
                  </a:moveTo>
                  <a:cubicBezTo>
                    <a:pt x="1711" y="500"/>
                    <a:pt x="1394" y="682"/>
                    <a:pt x="1100" y="906"/>
                  </a:cubicBezTo>
                  <a:lnTo>
                    <a:pt x="1341" y="1223"/>
                  </a:lnTo>
                  <a:cubicBezTo>
                    <a:pt x="1641" y="1076"/>
                    <a:pt x="1952" y="965"/>
                    <a:pt x="2275" y="888"/>
                  </a:cubicBezTo>
                  <a:lnTo>
                    <a:pt x="2052" y="359"/>
                  </a:lnTo>
                  <a:close/>
                  <a:moveTo>
                    <a:pt x="5702" y="359"/>
                  </a:moveTo>
                  <a:lnTo>
                    <a:pt x="5338" y="1206"/>
                  </a:lnTo>
                  <a:cubicBezTo>
                    <a:pt x="5602" y="1335"/>
                    <a:pt x="5855" y="1482"/>
                    <a:pt x="6090" y="1658"/>
                  </a:cubicBezTo>
                  <a:lnTo>
                    <a:pt x="6649" y="906"/>
                  </a:lnTo>
                  <a:cubicBezTo>
                    <a:pt x="6584" y="853"/>
                    <a:pt x="6513" y="806"/>
                    <a:pt x="6443" y="759"/>
                  </a:cubicBezTo>
                  <a:lnTo>
                    <a:pt x="6437" y="759"/>
                  </a:lnTo>
                  <a:lnTo>
                    <a:pt x="6431" y="753"/>
                  </a:lnTo>
                  <a:lnTo>
                    <a:pt x="6425" y="747"/>
                  </a:lnTo>
                  <a:lnTo>
                    <a:pt x="6378" y="718"/>
                  </a:lnTo>
                  <a:lnTo>
                    <a:pt x="6372" y="712"/>
                  </a:lnTo>
                  <a:lnTo>
                    <a:pt x="6361" y="712"/>
                  </a:lnTo>
                  <a:cubicBezTo>
                    <a:pt x="6149" y="577"/>
                    <a:pt x="5931" y="465"/>
                    <a:pt x="5702" y="365"/>
                  </a:cubicBezTo>
                  <a:lnTo>
                    <a:pt x="5702" y="359"/>
                  </a:lnTo>
                  <a:close/>
                  <a:moveTo>
                    <a:pt x="706" y="1241"/>
                  </a:moveTo>
                  <a:cubicBezTo>
                    <a:pt x="436" y="1488"/>
                    <a:pt x="201" y="1770"/>
                    <a:pt x="1" y="2081"/>
                  </a:cubicBezTo>
                  <a:lnTo>
                    <a:pt x="71" y="2128"/>
                  </a:lnTo>
                  <a:cubicBezTo>
                    <a:pt x="324" y="1870"/>
                    <a:pt x="606" y="1646"/>
                    <a:pt x="912" y="1458"/>
                  </a:cubicBezTo>
                  <a:lnTo>
                    <a:pt x="706" y="1241"/>
                  </a:lnTo>
                  <a:close/>
                  <a:moveTo>
                    <a:pt x="7048" y="1241"/>
                  </a:moveTo>
                  <a:lnTo>
                    <a:pt x="6413" y="1917"/>
                  </a:lnTo>
                  <a:cubicBezTo>
                    <a:pt x="6631" y="2111"/>
                    <a:pt x="6837" y="2322"/>
                    <a:pt x="7019" y="2557"/>
                  </a:cubicBezTo>
                  <a:lnTo>
                    <a:pt x="7754" y="2076"/>
                  </a:lnTo>
                  <a:cubicBezTo>
                    <a:pt x="7554" y="1770"/>
                    <a:pt x="7313" y="1488"/>
                    <a:pt x="7048" y="1241"/>
                  </a:cubicBezTo>
                  <a:close/>
                  <a:moveTo>
                    <a:pt x="8012" y="2516"/>
                  </a:moveTo>
                  <a:lnTo>
                    <a:pt x="7260" y="2898"/>
                  </a:lnTo>
                  <a:cubicBezTo>
                    <a:pt x="7424" y="3157"/>
                    <a:pt x="7566" y="3433"/>
                    <a:pt x="7677" y="3715"/>
                  </a:cubicBezTo>
                  <a:lnTo>
                    <a:pt x="8388" y="3551"/>
                  </a:lnTo>
                  <a:cubicBezTo>
                    <a:pt x="8306" y="3192"/>
                    <a:pt x="8177" y="2846"/>
                    <a:pt x="8012" y="2522"/>
                  </a:cubicBezTo>
                  <a:lnTo>
                    <a:pt x="8012" y="2516"/>
                  </a:lnTo>
                  <a:close/>
                  <a:moveTo>
                    <a:pt x="8477" y="4062"/>
                  </a:moveTo>
                  <a:cubicBezTo>
                    <a:pt x="8477" y="4062"/>
                    <a:pt x="8477" y="4063"/>
                    <a:pt x="8477" y="4063"/>
                  </a:cubicBezTo>
                  <a:lnTo>
                    <a:pt x="8477" y="4063"/>
                  </a:lnTo>
                  <a:lnTo>
                    <a:pt x="8482" y="4062"/>
                  </a:lnTo>
                  <a:close/>
                  <a:moveTo>
                    <a:pt x="8477" y="4063"/>
                  </a:moveTo>
                  <a:lnTo>
                    <a:pt x="7818" y="4144"/>
                  </a:lnTo>
                  <a:cubicBezTo>
                    <a:pt x="7906" y="4456"/>
                    <a:pt x="7959" y="4779"/>
                    <a:pt x="7983" y="5103"/>
                  </a:cubicBezTo>
                  <a:lnTo>
                    <a:pt x="8476" y="5161"/>
                  </a:lnTo>
                  <a:lnTo>
                    <a:pt x="8476" y="5161"/>
                  </a:lnTo>
                  <a:cubicBezTo>
                    <a:pt x="8476" y="5159"/>
                    <a:pt x="8476" y="5157"/>
                    <a:pt x="8477" y="5155"/>
                  </a:cubicBezTo>
                  <a:cubicBezTo>
                    <a:pt x="8500" y="4985"/>
                    <a:pt x="8506" y="4809"/>
                    <a:pt x="8512" y="4632"/>
                  </a:cubicBezTo>
                  <a:lnTo>
                    <a:pt x="8512" y="4615"/>
                  </a:lnTo>
                  <a:lnTo>
                    <a:pt x="8512" y="4591"/>
                  </a:lnTo>
                  <a:cubicBezTo>
                    <a:pt x="8506" y="4415"/>
                    <a:pt x="8500" y="4239"/>
                    <a:pt x="8477" y="4063"/>
                  </a:cubicBezTo>
                  <a:close/>
                  <a:moveTo>
                    <a:pt x="8476" y="5161"/>
                  </a:moveTo>
                  <a:lnTo>
                    <a:pt x="8476" y="5161"/>
                  </a:lnTo>
                  <a:cubicBezTo>
                    <a:pt x="8458" y="5336"/>
                    <a:pt x="8429" y="5504"/>
                    <a:pt x="8388" y="5667"/>
                  </a:cubicBezTo>
                  <a:cubicBezTo>
                    <a:pt x="8388" y="5669"/>
                    <a:pt x="8388" y="5671"/>
                    <a:pt x="8387" y="5672"/>
                  </a:cubicBezTo>
                  <a:lnTo>
                    <a:pt x="8387" y="5672"/>
                  </a:lnTo>
                  <a:lnTo>
                    <a:pt x="7989" y="5579"/>
                  </a:lnTo>
                  <a:cubicBezTo>
                    <a:pt x="7971" y="5925"/>
                    <a:pt x="7924" y="6266"/>
                    <a:pt x="7830" y="6607"/>
                  </a:cubicBezTo>
                  <a:lnTo>
                    <a:pt x="8012" y="6695"/>
                  </a:lnTo>
                  <a:cubicBezTo>
                    <a:pt x="8095" y="6543"/>
                    <a:pt x="8165" y="6378"/>
                    <a:pt x="8224" y="6213"/>
                  </a:cubicBezTo>
                  <a:cubicBezTo>
                    <a:pt x="8294" y="6039"/>
                    <a:pt x="8346" y="5859"/>
                    <a:pt x="8387" y="5672"/>
                  </a:cubicBezTo>
                  <a:lnTo>
                    <a:pt x="8387" y="5672"/>
                  </a:lnTo>
                  <a:lnTo>
                    <a:pt x="8388" y="5673"/>
                  </a:lnTo>
                  <a:cubicBezTo>
                    <a:pt x="8430" y="5502"/>
                    <a:pt x="8459" y="5332"/>
                    <a:pt x="8477" y="5161"/>
                  </a:cubicBezTo>
                  <a:lnTo>
                    <a:pt x="8476" y="5161"/>
                  </a:lnTo>
                  <a:close/>
                  <a:moveTo>
                    <a:pt x="7671" y="7089"/>
                  </a:moveTo>
                  <a:cubicBezTo>
                    <a:pt x="7607" y="7248"/>
                    <a:pt x="7536" y="7407"/>
                    <a:pt x="7454" y="7554"/>
                  </a:cubicBezTo>
                  <a:cubicBezTo>
                    <a:pt x="7560" y="7424"/>
                    <a:pt x="7660" y="7289"/>
                    <a:pt x="7754" y="7142"/>
                  </a:cubicBezTo>
                  <a:lnTo>
                    <a:pt x="7671" y="7089"/>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4"/>
            <p:cNvSpPr/>
            <p:nvPr/>
          </p:nvSpPr>
          <p:spPr>
            <a:xfrm>
              <a:off x="9308575" y="2259234"/>
              <a:ext cx="38377" cy="61863"/>
            </a:xfrm>
            <a:custGeom>
              <a:rect b="b" l="l" r="r" t="t"/>
              <a:pathLst>
                <a:path extrusionOk="0" h="835" w="518">
                  <a:moveTo>
                    <a:pt x="77" y="0"/>
                  </a:moveTo>
                  <a:cubicBezTo>
                    <a:pt x="54" y="0"/>
                    <a:pt x="24" y="0"/>
                    <a:pt x="1" y="6"/>
                  </a:cubicBezTo>
                  <a:lnTo>
                    <a:pt x="48" y="788"/>
                  </a:lnTo>
                  <a:cubicBezTo>
                    <a:pt x="189" y="794"/>
                    <a:pt x="330" y="811"/>
                    <a:pt x="471" y="835"/>
                  </a:cubicBezTo>
                  <a:lnTo>
                    <a:pt x="518" y="6"/>
                  </a:lnTo>
                  <a:cubicBezTo>
                    <a:pt x="483" y="6"/>
                    <a:pt x="447" y="0"/>
                    <a:pt x="412" y="0"/>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4"/>
            <p:cNvSpPr/>
            <p:nvPr/>
          </p:nvSpPr>
          <p:spPr>
            <a:xfrm>
              <a:off x="9192776" y="2273533"/>
              <a:ext cx="50157" cy="52824"/>
            </a:xfrm>
            <a:custGeom>
              <a:rect b="b" l="l" r="r" t="t"/>
              <a:pathLst>
                <a:path extrusionOk="0" h="713" w="677">
                  <a:moveTo>
                    <a:pt x="488" y="1"/>
                  </a:moveTo>
                  <a:cubicBezTo>
                    <a:pt x="318" y="54"/>
                    <a:pt x="159" y="113"/>
                    <a:pt x="0" y="183"/>
                  </a:cubicBezTo>
                  <a:lnTo>
                    <a:pt x="229" y="712"/>
                  </a:lnTo>
                  <a:cubicBezTo>
                    <a:pt x="376" y="677"/>
                    <a:pt x="523" y="653"/>
                    <a:pt x="676" y="630"/>
                  </a:cubicBezTo>
                  <a:lnTo>
                    <a:pt x="488"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4"/>
            <p:cNvSpPr/>
            <p:nvPr/>
          </p:nvSpPr>
          <p:spPr>
            <a:xfrm>
              <a:off x="9093053" y="2327543"/>
              <a:ext cx="47046" cy="41044"/>
            </a:xfrm>
            <a:custGeom>
              <a:rect b="b" l="l" r="r" t="t"/>
              <a:pathLst>
                <a:path extrusionOk="0" h="554" w="635">
                  <a:moveTo>
                    <a:pt x="394" y="1"/>
                  </a:moveTo>
                  <a:cubicBezTo>
                    <a:pt x="259" y="107"/>
                    <a:pt x="124" y="218"/>
                    <a:pt x="0" y="336"/>
                  </a:cubicBezTo>
                  <a:lnTo>
                    <a:pt x="206" y="553"/>
                  </a:lnTo>
                  <a:cubicBezTo>
                    <a:pt x="347" y="471"/>
                    <a:pt x="488" y="389"/>
                    <a:pt x="635" y="318"/>
                  </a:cubicBezTo>
                  <a:lnTo>
                    <a:pt x="394"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4"/>
            <p:cNvSpPr/>
            <p:nvPr/>
          </p:nvSpPr>
          <p:spPr>
            <a:xfrm>
              <a:off x="9025115" y="2414670"/>
              <a:ext cx="21411" cy="27042"/>
            </a:xfrm>
            <a:custGeom>
              <a:rect b="b" l="l" r="r" t="t"/>
              <a:pathLst>
                <a:path extrusionOk="0" h="365" w="289">
                  <a:moveTo>
                    <a:pt x="212" y="0"/>
                  </a:moveTo>
                  <a:lnTo>
                    <a:pt x="159" y="83"/>
                  </a:lnTo>
                  <a:cubicBezTo>
                    <a:pt x="100" y="177"/>
                    <a:pt x="47" y="271"/>
                    <a:pt x="0" y="365"/>
                  </a:cubicBezTo>
                  <a:cubicBezTo>
                    <a:pt x="88" y="253"/>
                    <a:pt x="182" y="147"/>
                    <a:pt x="288" y="47"/>
                  </a:cubicBezTo>
                  <a:lnTo>
                    <a:pt x="212" y="0"/>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4"/>
            <p:cNvSpPr/>
            <p:nvPr/>
          </p:nvSpPr>
          <p:spPr>
            <a:xfrm>
              <a:off x="9609076" y="2749992"/>
              <a:ext cx="25782" cy="40155"/>
            </a:xfrm>
            <a:custGeom>
              <a:rect b="b" l="l" r="r" t="t"/>
              <a:pathLst>
                <a:path extrusionOk="0" h="542" w="348">
                  <a:moveTo>
                    <a:pt x="165" y="0"/>
                  </a:moveTo>
                  <a:cubicBezTo>
                    <a:pt x="118" y="165"/>
                    <a:pt x="65" y="329"/>
                    <a:pt x="0" y="488"/>
                  </a:cubicBezTo>
                  <a:lnTo>
                    <a:pt x="83" y="541"/>
                  </a:lnTo>
                  <a:cubicBezTo>
                    <a:pt x="183" y="400"/>
                    <a:pt x="271" y="247"/>
                    <a:pt x="347" y="94"/>
                  </a:cubicBezTo>
                  <a:lnTo>
                    <a:pt x="165" y="0"/>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4"/>
            <p:cNvSpPr/>
            <p:nvPr/>
          </p:nvSpPr>
          <p:spPr>
            <a:xfrm>
              <a:off x="9632117" y="2638490"/>
              <a:ext cx="37118" cy="41859"/>
            </a:xfrm>
            <a:custGeom>
              <a:rect b="b" l="l" r="r" t="t"/>
              <a:pathLst>
                <a:path extrusionOk="0" h="565" w="501">
                  <a:moveTo>
                    <a:pt x="1" y="1"/>
                  </a:moveTo>
                  <a:cubicBezTo>
                    <a:pt x="7" y="95"/>
                    <a:pt x="13" y="195"/>
                    <a:pt x="13" y="294"/>
                  </a:cubicBezTo>
                  <a:lnTo>
                    <a:pt x="13" y="471"/>
                  </a:lnTo>
                  <a:lnTo>
                    <a:pt x="412" y="565"/>
                  </a:lnTo>
                  <a:cubicBezTo>
                    <a:pt x="453" y="400"/>
                    <a:pt x="483" y="230"/>
                    <a:pt x="500" y="59"/>
                  </a:cubicBezTo>
                  <a:lnTo>
                    <a:pt x="7"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4"/>
            <p:cNvSpPr/>
            <p:nvPr/>
          </p:nvSpPr>
          <p:spPr>
            <a:xfrm>
              <a:off x="9609520" y="2523950"/>
              <a:ext cx="59715" cy="43638"/>
            </a:xfrm>
            <a:custGeom>
              <a:rect b="b" l="l" r="r" t="t"/>
              <a:pathLst>
                <a:path extrusionOk="0" h="589" w="806">
                  <a:moveTo>
                    <a:pt x="711" y="1"/>
                  </a:moveTo>
                  <a:lnTo>
                    <a:pt x="0" y="165"/>
                  </a:lnTo>
                  <a:cubicBezTo>
                    <a:pt x="59" y="300"/>
                    <a:pt x="106" y="442"/>
                    <a:pt x="141" y="588"/>
                  </a:cubicBezTo>
                  <a:lnTo>
                    <a:pt x="805" y="506"/>
                  </a:lnTo>
                  <a:cubicBezTo>
                    <a:pt x="794" y="424"/>
                    <a:pt x="782" y="342"/>
                    <a:pt x="770" y="265"/>
                  </a:cubicBezTo>
                  <a:lnTo>
                    <a:pt x="770" y="253"/>
                  </a:lnTo>
                  <a:lnTo>
                    <a:pt x="770" y="242"/>
                  </a:lnTo>
                  <a:cubicBezTo>
                    <a:pt x="753" y="159"/>
                    <a:pt x="735" y="77"/>
                    <a:pt x="717"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4"/>
            <p:cNvSpPr/>
            <p:nvPr/>
          </p:nvSpPr>
          <p:spPr>
            <a:xfrm>
              <a:off x="9560696" y="2414226"/>
              <a:ext cx="73717" cy="61493"/>
            </a:xfrm>
            <a:custGeom>
              <a:rect b="b" l="l" r="r" t="t"/>
              <a:pathLst>
                <a:path extrusionOk="0" h="830" w="995">
                  <a:moveTo>
                    <a:pt x="736" y="1"/>
                  </a:moveTo>
                  <a:lnTo>
                    <a:pt x="1" y="482"/>
                  </a:lnTo>
                  <a:cubicBezTo>
                    <a:pt x="89" y="594"/>
                    <a:pt x="171" y="706"/>
                    <a:pt x="248" y="829"/>
                  </a:cubicBezTo>
                  <a:lnTo>
                    <a:pt x="994" y="447"/>
                  </a:lnTo>
                  <a:cubicBezTo>
                    <a:pt x="918" y="294"/>
                    <a:pt x="830" y="142"/>
                    <a:pt x="736"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4"/>
            <p:cNvSpPr/>
            <p:nvPr/>
          </p:nvSpPr>
          <p:spPr>
            <a:xfrm>
              <a:off x="9491943" y="2327098"/>
              <a:ext cx="71050" cy="74977"/>
            </a:xfrm>
            <a:custGeom>
              <a:rect b="b" l="l" r="r" t="t"/>
              <a:pathLst>
                <a:path extrusionOk="0" h="1012" w="959">
                  <a:moveTo>
                    <a:pt x="564" y="1"/>
                  </a:moveTo>
                  <a:lnTo>
                    <a:pt x="0" y="753"/>
                  </a:lnTo>
                  <a:cubicBezTo>
                    <a:pt x="112" y="836"/>
                    <a:pt x="218" y="924"/>
                    <a:pt x="323" y="1012"/>
                  </a:cubicBezTo>
                  <a:lnTo>
                    <a:pt x="958" y="336"/>
                  </a:lnTo>
                  <a:cubicBezTo>
                    <a:pt x="923" y="301"/>
                    <a:pt x="888" y="265"/>
                    <a:pt x="847" y="236"/>
                  </a:cubicBezTo>
                  <a:cubicBezTo>
                    <a:pt x="794" y="189"/>
                    <a:pt x="741" y="142"/>
                    <a:pt x="688" y="101"/>
                  </a:cubicBezTo>
                  <a:cubicBezTo>
                    <a:pt x="647" y="66"/>
                    <a:pt x="606" y="36"/>
                    <a:pt x="564"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4"/>
            <p:cNvSpPr/>
            <p:nvPr/>
          </p:nvSpPr>
          <p:spPr>
            <a:xfrm>
              <a:off x="9407853" y="2273533"/>
              <a:ext cx="55417" cy="76310"/>
            </a:xfrm>
            <a:custGeom>
              <a:rect b="b" l="l" r="r" t="t"/>
              <a:pathLst>
                <a:path extrusionOk="0" h="1030" w="748">
                  <a:moveTo>
                    <a:pt x="259" y="1"/>
                  </a:moveTo>
                  <a:lnTo>
                    <a:pt x="1" y="871"/>
                  </a:lnTo>
                  <a:cubicBezTo>
                    <a:pt x="130" y="918"/>
                    <a:pt x="259" y="971"/>
                    <a:pt x="383" y="1030"/>
                  </a:cubicBezTo>
                  <a:lnTo>
                    <a:pt x="747" y="177"/>
                  </a:lnTo>
                  <a:cubicBezTo>
                    <a:pt x="618" y="124"/>
                    <a:pt x="477" y="72"/>
                    <a:pt x="342" y="24"/>
                  </a:cubicBezTo>
                  <a:lnTo>
                    <a:pt x="259"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4"/>
            <p:cNvSpPr/>
            <p:nvPr/>
          </p:nvSpPr>
          <p:spPr>
            <a:xfrm>
              <a:off x="3512825" y="1959178"/>
              <a:ext cx="3034476" cy="689829"/>
            </a:xfrm>
            <a:custGeom>
              <a:rect b="b" l="l" r="r" t="t"/>
              <a:pathLst>
                <a:path extrusionOk="0" h="9311" w="40958">
                  <a:moveTo>
                    <a:pt x="37207" y="0"/>
                  </a:moveTo>
                  <a:cubicBezTo>
                    <a:pt x="37207" y="0"/>
                    <a:pt x="2217" y="2298"/>
                    <a:pt x="1376" y="2298"/>
                  </a:cubicBezTo>
                  <a:cubicBezTo>
                    <a:pt x="736" y="2298"/>
                    <a:pt x="359" y="2957"/>
                    <a:pt x="183" y="3427"/>
                  </a:cubicBezTo>
                  <a:cubicBezTo>
                    <a:pt x="136" y="3545"/>
                    <a:pt x="95" y="3668"/>
                    <a:pt x="71" y="3791"/>
                  </a:cubicBezTo>
                  <a:lnTo>
                    <a:pt x="65" y="3797"/>
                  </a:lnTo>
                  <a:cubicBezTo>
                    <a:pt x="1" y="4121"/>
                    <a:pt x="40957" y="9311"/>
                    <a:pt x="40957" y="9311"/>
                  </a:cubicBezTo>
                  <a:lnTo>
                    <a:pt x="38595" y="3450"/>
                  </a:lnTo>
                  <a:lnTo>
                    <a:pt x="372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4"/>
            <p:cNvSpPr/>
            <p:nvPr/>
          </p:nvSpPr>
          <p:spPr>
            <a:xfrm>
              <a:off x="3512825" y="2148325"/>
              <a:ext cx="3034476" cy="500683"/>
            </a:xfrm>
            <a:custGeom>
              <a:rect b="b" l="l" r="r" t="t"/>
              <a:pathLst>
                <a:path extrusionOk="0" h="6758" w="40958">
                  <a:moveTo>
                    <a:pt x="1353" y="0"/>
                  </a:moveTo>
                  <a:cubicBezTo>
                    <a:pt x="821" y="0"/>
                    <a:pt x="422" y="450"/>
                    <a:pt x="177" y="874"/>
                  </a:cubicBezTo>
                  <a:cubicBezTo>
                    <a:pt x="130" y="992"/>
                    <a:pt x="95" y="1115"/>
                    <a:pt x="65" y="1238"/>
                  </a:cubicBezTo>
                  <a:lnTo>
                    <a:pt x="65" y="1244"/>
                  </a:lnTo>
                  <a:cubicBezTo>
                    <a:pt x="1" y="1568"/>
                    <a:pt x="40957" y="6758"/>
                    <a:pt x="40957" y="6758"/>
                  </a:cubicBezTo>
                  <a:lnTo>
                    <a:pt x="38595" y="897"/>
                  </a:lnTo>
                  <a:cubicBezTo>
                    <a:pt x="31429" y="733"/>
                    <a:pt x="2240" y="75"/>
                    <a:pt x="1441" y="4"/>
                  </a:cubicBezTo>
                  <a:cubicBezTo>
                    <a:pt x="1411" y="1"/>
                    <a:pt x="1382" y="0"/>
                    <a:pt x="13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4"/>
            <p:cNvSpPr/>
            <p:nvPr/>
          </p:nvSpPr>
          <p:spPr>
            <a:xfrm>
              <a:off x="4295416" y="2129432"/>
              <a:ext cx="983808" cy="946171"/>
            </a:xfrm>
            <a:custGeom>
              <a:rect b="b" l="l" r="r" t="t"/>
              <a:pathLst>
                <a:path extrusionOk="0" h="12771" w="13279">
                  <a:moveTo>
                    <a:pt x="6889" y="0"/>
                  </a:moveTo>
                  <a:cubicBezTo>
                    <a:pt x="4309" y="0"/>
                    <a:pt x="1981" y="1552"/>
                    <a:pt x="988" y="3939"/>
                  </a:cubicBezTo>
                  <a:cubicBezTo>
                    <a:pt x="0" y="6325"/>
                    <a:pt x="547" y="9070"/>
                    <a:pt x="2375" y="10898"/>
                  </a:cubicBezTo>
                  <a:cubicBezTo>
                    <a:pt x="3598" y="12121"/>
                    <a:pt x="5232" y="12771"/>
                    <a:pt x="6894" y="12771"/>
                  </a:cubicBezTo>
                  <a:cubicBezTo>
                    <a:pt x="7716" y="12771"/>
                    <a:pt x="8545" y="12612"/>
                    <a:pt x="9334" y="12285"/>
                  </a:cubicBezTo>
                  <a:cubicBezTo>
                    <a:pt x="11721" y="11298"/>
                    <a:pt x="13272" y="8964"/>
                    <a:pt x="13278" y="6384"/>
                  </a:cubicBezTo>
                  <a:cubicBezTo>
                    <a:pt x="13272" y="2857"/>
                    <a:pt x="10416" y="0"/>
                    <a:pt x="6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4"/>
            <p:cNvSpPr/>
            <p:nvPr/>
          </p:nvSpPr>
          <p:spPr>
            <a:xfrm>
              <a:off x="4346315" y="2223524"/>
              <a:ext cx="885420" cy="852006"/>
            </a:xfrm>
            <a:custGeom>
              <a:rect b="b" l="l" r="r" t="t"/>
              <a:pathLst>
                <a:path extrusionOk="0" h="11500" w="11951">
                  <a:moveTo>
                    <a:pt x="6202" y="0"/>
                  </a:moveTo>
                  <a:cubicBezTo>
                    <a:pt x="3880" y="0"/>
                    <a:pt x="1782" y="1399"/>
                    <a:pt x="888" y="3550"/>
                  </a:cubicBezTo>
                  <a:cubicBezTo>
                    <a:pt x="1" y="5696"/>
                    <a:pt x="495" y="8170"/>
                    <a:pt x="2140" y="9816"/>
                  </a:cubicBezTo>
                  <a:cubicBezTo>
                    <a:pt x="3237" y="10916"/>
                    <a:pt x="4707" y="11499"/>
                    <a:pt x="6202" y="11499"/>
                  </a:cubicBezTo>
                  <a:cubicBezTo>
                    <a:pt x="6943" y="11499"/>
                    <a:pt x="7689" y="11356"/>
                    <a:pt x="8400" y="11062"/>
                  </a:cubicBezTo>
                  <a:cubicBezTo>
                    <a:pt x="10552" y="10175"/>
                    <a:pt x="11951" y="8076"/>
                    <a:pt x="11951" y="5749"/>
                  </a:cubicBezTo>
                  <a:cubicBezTo>
                    <a:pt x="11951" y="2575"/>
                    <a:pt x="9376" y="0"/>
                    <a:pt x="6202" y="0"/>
                  </a:cubicBezTo>
                  <a:close/>
                </a:path>
              </a:pathLst>
            </a:custGeom>
            <a:solidFill>
              <a:srgbClr val="D2D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4"/>
            <p:cNvSpPr/>
            <p:nvPr/>
          </p:nvSpPr>
          <p:spPr>
            <a:xfrm>
              <a:off x="4462633" y="2259234"/>
              <a:ext cx="686347" cy="686347"/>
            </a:xfrm>
            <a:custGeom>
              <a:rect b="b" l="l" r="r" t="t"/>
              <a:pathLst>
                <a:path extrusionOk="0" h="9264" w="9264">
                  <a:moveTo>
                    <a:pt x="4632" y="0"/>
                  </a:moveTo>
                  <a:cubicBezTo>
                    <a:pt x="4544" y="0"/>
                    <a:pt x="4456" y="0"/>
                    <a:pt x="4368" y="6"/>
                  </a:cubicBezTo>
                  <a:cubicBezTo>
                    <a:pt x="3462" y="53"/>
                    <a:pt x="2587" y="376"/>
                    <a:pt x="1852" y="923"/>
                  </a:cubicBezTo>
                  <a:cubicBezTo>
                    <a:pt x="1717" y="1023"/>
                    <a:pt x="1587" y="1134"/>
                    <a:pt x="1458" y="1258"/>
                  </a:cubicBezTo>
                  <a:cubicBezTo>
                    <a:pt x="1194" y="1505"/>
                    <a:pt x="953" y="1787"/>
                    <a:pt x="753" y="2098"/>
                  </a:cubicBezTo>
                  <a:cubicBezTo>
                    <a:pt x="659" y="2239"/>
                    <a:pt x="570" y="2392"/>
                    <a:pt x="494" y="2545"/>
                  </a:cubicBezTo>
                  <a:cubicBezTo>
                    <a:pt x="329" y="2868"/>
                    <a:pt x="206" y="3215"/>
                    <a:pt x="124" y="3574"/>
                  </a:cubicBezTo>
                  <a:cubicBezTo>
                    <a:pt x="83" y="3744"/>
                    <a:pt x="53" y="3915"/>
                    <a:pt x="36" y="4091"/>
                  </a:cubicBezTo>
                  <a:cubicBezTo>
                    <a:pt x="12" y="4267"/>
                    <a:pt x="0" y="4450"/>
                    <a:pt x="0" y="4632"/>
                  </a:cubicBezTo>
                  <a:cubicBezTo>
                    <a:pt x="0" y="4814"/>
                    <a:pt x="12" y="5002"/>
                    <a:pt x="36" y="5184"/>
                  </a:cubicBezTo>
                  <a:cubicBezTo>
                    <a:pt x="53" y="5355"/>
                    <a:pt x="83" y="5525"/>
                    <a:pt x="124" y="5696"/>
                  </a:cubicBezTo>
                  <a:cubicBezTo>
                    <a:pt x="206" y="6048"/>
                    <a:pt x="335" y="6395"/>
                    <a:pt x="500" y="6724"/>
                  </a:cubicBezTo>
                  <a:cubicBezTo>
                    <a:pt x="576" y="6877"/>
                    <a:pt x="664" y="7024"/>
                    <a:pt x="759" y="7171"/>
                  </a:cubicBezTo>
                  <a:cubicBezTo>
                    <a:pt x="958" y="7477"/>
                    <a:pt x="1194" y="7759"/>
                    <a:pt x="1464" y="8011"/>
                  </a:cubicBezTo>
                  <a:cubicBezTo>
                    <a:pt x="1587" y="8129"/>
                    <a:pt x="1723" y="8241"/>
                    <a:pt x="1864" y="8341"/>
                  </a:cubicBezTo>
                  <a:cubicBezTo>
                    <a:pt x="2152" y="8564"/>
                    <a:pt x="2475" y="8746"/>
                    <a:pt x="2810" y="8887"/>
                  </a:cubicBezTo>
                  <a:cubicBezTo>
                    <a:pt x="2969" y="8958"/>
                    <a:pt x="3133" y="9017"/>
                    <a:pt x="3298" y="9069"/>
                  </a:cubicBezTo>
                  <a:cubicBezTo>
                    <a:pt x="3650" y="9175"/>
                    <a:pt x="4009" y="9240"/>
                    <a:pt x="4379" y="9258"/>
                  </a:cubicBezTo>
                  <a:cubicBezTo>
                    <a:pt x="4462" y="9263"/>
                    <a:pt x="4544" y="9263"/>
                    <a:pt x="4632" y="9263"/>
                  </a:cubicBezTo>
                  <a:cubicBezTo>
                    <a:pt x="4720" y="9263"/>
                    <a:pt x="4808" y="9263"/>
                    <a:pt x="4897" y="9258"/>
                  </a:cubicBezTo>
                  <a:cubicBezTo>
                    <a:pt x="5261" y="9240"/>
                    <a:pt x="5625" y="9175"/>
                    <a:pt x="5972" y="9064"/>
                  </a:cubicBezTo>
                  <a:cubicBezTo>
                    <a:pt x="6143" y="9017"/>
                    <a:pt x="6301" y="8958"/>
                    <a:pt x="6460" y="8887"/>
                  </a:cubicBezTo>
                  <a:cubicBezTo>
                    <a:pt x="6801" y="8740"/>
                    <a:pt x="7118" y="8558"/>
                    <a:pt x="7412" y="8341"/>
                  </a:cubicBezTo>
                  <a:cubicBezTo>
                    <a:pt x="7547" y="8235"/>
                    <a:pt x="7683" y="8123"/>
                    <a:pt x="7806" y="8006"/>
                  </a:cubicBezTo>
                  <a:cubicBezTo>
                    <a:pt x="8071" y="7753"/>
                    <a:pt x="8312" y="7471"/>
                    <a:pt x="8511" y="7165"/>
                  </a:cubicBezTo>
                  <a:cubicBezTo>
                    <a:pt x="8605" y="7018"/>
                    <a:pt x="8694" y="6871"/>
                    <a:pt x="8770" y="6718"/>
                  </a:cubicBezTo>
                  <a:cubicBezTo>
                    <a:pt x="8935" y="6389"/>
                    <a:pt x="9064" y="6042"/>
                    <a:pt x="9146" y="5690"/>
                  </a:cubicBezTo>
                  <a:cubicBezTo>
                    <a:pt x="9181" y="5519"/>
                    <a:pt x="9211" y="5349"/>
                    <a:pt x="9234" y="5178"/>
                  </a:cubicBezTo>
                  <a:cubicBezTo>
                    <a:pt x="9252" y="4996"/>
                    <a:pt x="9264" y="4814"/>
                    <a:pt x="9264" y="4632"/>
                  </a:cubicBezTo>
                  <a:lnTo>
                    <a:pt x="9264" y="4626"/>
                  </a:lnTo>
                  <a:cubicBezTo>
                    <a:pt x="9264" y="4444"/>
                    <a:pt x="9252" y="4261"/>
                    <a:pt x="9234" y="4079"/>
                  </a:cubicBezTo>
                  <a:cubicBezTo>
                    <a:pt x="9211" y="3903"/>
                    <a:pt x="9181" y="3732"/>
                    <a:pt x="9140" y="3568"/>
                  </a:cubicBezTo>
                  <a:cubicBezTo>
                    <a:pt x="9058" y="3209"/>
                    <a:pt x="8935" y="2868"/>
                    <a:pt x="8764" y="2539"/>
                  </a:cubicBezTo>
                  <a:cubicBezTo>
                    <a:pt x="8523" y="2057"/>
                    <a:pt x="8194" y="1622"/>
                    <a:pt x="7800" y="1252"/>
                  </a:cubicBezTo>
                  <a:cubicBezTo>
                    <a:pt x="7677" y="1134"/>
                    <a:pt x="7542" y="1023"/>
                    <a:pt x="7406" y="917"/>
                  </a:cubicBezTo>
                  <a:cubicBezTo>
                    <a:pt x="7112" y="699"/>
                    <a:pt x="6795" y="517"/>
                    <a:pt x="6454" y="370"/>
                  </a:cubicBezTo>
                  <a:cubicBezTo>
                    <a:pt x="6295" y="300"/>
                    <a:pt x="6137" y="241"/>
                    <a:pt x="5972" y="194"/>
                  </a:cubicBezTo>
                  <a:cubicBezTo>
                    <a:pt x="5619" y="88"/>
                    <a:pt x="5255" y="24"/>
                    <a:pt x="4891" y="6"/>
                  </a:cubicBezTo>
                  <a:cubicBezTo>
                    <a:pt x="4802" y="0"/>
                    <a:pt x="4720" y="0"/>
                    <a:pt x="46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4"/>
            <p:cNvSpPr/>
            <p:nvPr/>
          </p:nvSpPr>
          <p:spPr>
            <a:xfrm>
              <a:off x="4068286" y="2896315"/>
              <a:ext cx="5279596" cy="1395290"/>
            </a:xfrm>
            <a:custGeom>
              <a:rect b="b" l="l" r="r" t="t"/>
              <a:pathLst>
                <a:path extrusionOk="0" h="18833" w="66479">
                  <a:moveTo>
                    <a:pt x="1" y="0"/>
                  </a:moveTo>
                  <a:cubicBezTo>
                    <a:pt x="3233" y="6589"/>
                    <a:pt x="10587" y="11192"/>
                    <a:pt x="19145" y="11192"/>
                  </a:cubicBezTo>
                  <a:cubicBezTo>
                    <a:pt x="19762" y="11192"/>
                    <a:pt x="20379" y="11168"/>
                    <a:pt x="20984" y="11121"/>
                  </a:cubicBezTo>
                  <a:cubicBezTo>
                    <a:pt x="21431" y="11086"/>
                    <a:pt x="21878" y="11069"/>
                    <a:pt x="22323" y="11069"/>
                  </a:cubicBezTo>
                  <a:cubicBezTo>
                    <a:pt x="26157" y="11069"/>
                    <a:pt x="29891" y="12346"/>
                    <a:pt x="32993" y="14648"/>
                  </a:cubicBezTo>
                  <a:cubicBezTo>
                    <a:pt x="36519" y="17269"/>
                    <a:pt x="40975" y="18833"/>
                    <a:pt x="45830" y="18833"/>
                  </a:cubicBezTo>
                  <a:cubicBezTo>
                    <a:pt x="57074" y="18833"/>
                    <a:pt x="66214" y="10445"/>
                    <a:pt x="66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4"/>
            <p:cNvSpPr/>
            <p:nvPr/>
          </p:nvSpPr>
          <p:spPr>
            <a:xfrm>
              <a:off x="4287717" y="3200222"/>
              <a:ext cx="5013944" cy="1091383"/>
            </a:xfrm>
            <a:custGeom>
              <a:rect b="b" l="l" r="r" t="t"/>
              <a:pathLst>
                <a:path extrusionOk="0" h="14731" w="63134">
                  <a:moveTo>
                    <a:pt x="0" y="1"/>
                  </a:moveTo>
                  <a:cubicBezTo>
                    <a:pt x="3827" y="4321"/>
                    <a:pt x="9740" y="7090"/>
                    <a:pt x="16382" y="7090"/>
                  </a:cubicBezTo>
                  <a:cubicBezTo>
                    <a:pt x="16999" y="7090"/>
                    <a:pt x="17616" y="7066"/>
                    <a:pt x="18221" y="7019"/>
                  </a:cubicBezTo>
                  <a:cubicBezTo>
                    <a:pt x="18668" y="6984"/>
                    <a:pt x="19115" y="6967"/>
                    <a:pt x="19560" y="6967"/>
                  </a:cubicBezTo>
                  <a:cubicBezTo>
                    <a:pt x="23394" y="6967"/>
                    <a:pt x="27128" y="8244"/>
                    <a:pt x="30230" y="10546"/>
                  </a:cubicBezTo>
                  <a:cubicBezTo>
                    <a:pt x="33756" y="13167"/>
                    <a:pt x="38212" y="14731"/>
                    <a:pt x="43067" y="14731"/>
                  </a:cubicBezTo>
                  <a:cubicBezTo>
                    <a:pt x="52789" y="14731"/>
                    <a:pt x="60941" y="8453"/>
                    <a:pt x="631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4"/>
            <p:cNvSpPr/>
            <p:nvPr/>
          </p:nvSpPr>
          <p:spPr>
            <a:xfrm>
              <a:off x="4789657" y="2317986"/>
              <a:ext cx="31858" cy="284422"/>
            </a:xfrm>
            <a:custGeom>
              <a:rect b="b" l="l" r="r" t="t"/>
              <a:pathLst>
                <a:path extrusionOk="0" h="3839" w="430">
                  <a:moveTo>
                    <a:pt x="1" y="1"/>
                  </a:moveTo>
                  <a:lnTo>
                    <a:pt x="224" y="3839"/>
                  </a:lnTo>
                  <a:lnTo>
                    <a:pt x="430" y="48"/>
                  </a:lnTo>
                  <a:cubicBezTo>
                    <a:pt x="294" y="24"/>
                    <a:pt x="147" y="6"/>
                    <a:pt x="6" y="1"/>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4"/>
            <p:cNvSpPr/>
            <p:nvPr/>
          </p:nvSpPr>
          <p:spPr>
            <a:xfrm>
              <a:off x="4687341" y="2320579"/>
              <a:ext cx="118540" cy="281829"/>
            </a:xfrm>
            <a:custGeom>
              <a:rect b="b" l="l" r="r" t="t"/>
              <a:pathLst>
                <a:path extrusionOk="0" h="3804" w="1600">
                  <a:moveTo>
                    <a:pt x="447" y="1"/>
                  </a:moveTo>
                  <a:cubicBezTo>
                    <a:pt x="294" y="18"/>
                    <a:pt x="147" y="48"/>
                    <a:pt x="0" y="83"/>
                  </a:cubicBezTo>
                  <a:lnTo>
                    <a:pt x="1599" y="3804"/>
                  </a:lnTo>
                  <a:lnTo>
                    <a:pt x="447"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4"/>
            <p:cNvSpPr/>
            <p:nvPr/>
          </p:nvSpPr>
          <p:spPr>
            <a:xfrm>
              <a:off x="4586285" y="2351103"/>
              <a:ext cx="219595" cy="251305"/>
            </a:xfrm>
            <a:custGeom>
              <a:rect b="b" l="l" r="r" t="t"/>
              <a:pathLst>
                <a:path extrusionOk="0" h="3392" w="2964">
                  <a:moveTo>
                    <a:pt x="424" y="0"/>
                  </a:moveTo>
                  <a:cubicBezTo>
                    <a:pt x="277" y="71"/>
                    <a:pt x="136" y="153"/>
                    <a:pt x="1" y="235"/>
                  </a:cubicBezTo>
                  <a:lnTo>
                    <a:pt x="2963" y="3392"/>
                  </a:lnTo>
                  <a:lnTo>
                    <a:pt x="424" y="0"/>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4"/>
            <p:cNvSpPr/>
            <p:nvPr/>
          </p:nvSpPr>
          <p:spPr>
            <a:xfrm>
              <a:off x="4499232" y="2418597"/>
              <a:ext cx="306648" cy="183811"/>
            </a:xfrm>
            <a:custGeom>
              <a:rect b="b" l="l" r="r" t="t"/>
              <a:pathLst>
                <a:path extrusionOk="0" h="2481" w="4139">
                  <a:moveTo>
                    <a:pt x="206" y="41"/>
                  </a:moveTo>
                  <a:cubicBezTo>
                    <a:pt x="185" y="72"/>
                    <a:pt x="165" y="104"/>
                    <a:pt x="145" y="136"/>
                  </a:cubicBezTo>
                  <a:lnTo>
                    <a:pt x="145" y="136"/>
                  </a:lnTo>
                  <a:cubicBezTo>
                    <a:pt x="165" y="104"/>
                    <a:pt x="185" y="73"/>
                    <a:pt x="206" y="41"/>
                  </a:cubicBezTo>
                  <a:close/>
                  <a:moveTo>
                    <a:pt x="145" y="136"/>
                  </a:moveTo>
                  <a:lnTo>
                    <a:pt x="145" y="136"/>
                  </a:lnTo>
                  <a:cubicBezTo>
                    <a:pt x="114" y="186"/>
                    <a:pt x="85" y="237"/>
                    <a:pt x="58" y="290"/>
                  </a:cubicBezTo>
                  <a:lnTo>
                    <a:pt x="58" y="290"/>
                  </a:lnTo>
                  <a:cubicBezTo>
                    <a:pt x="86" y="237"/>
                    <a:pt x="115" y="186"/>
                    <a:pt x="145" y="136"/>
                  </a:cubicBezTo>
                  <a:close/>
                  <a:moveTo>
                    <a:pt x="335" y="0"/>
                  </a:moveTo>
                  <a:cubicBezTo>
                    <a:pt x="235" y="100"/>
                    <a:pt x="135" y="206"/>
                    <a:pt x="47" y="312"/>
                  </a:cubicBezTo>
                  <a:cubicBezTo>
                    <a:pt x="51" y="304"/>
                    <a:pt x="54" y="297"/>
                    <a:pt x="58" y="290"/>
                  </a:cubicBezTo>
                  <a:lnTo>
                    <a:pt x="58" y="290"/>
                  </a:lnTo>
                  <a:cubicBezTo>
                    <a:pt x="39" y="326"/>
                    <a:pt x="19" y="363"/>
                    <a:pt x="0" y="400"/>
                  </a:cubicBezTo>
                  <a:lnTo>
                    <a:pt x="4138" y="2481"/>
                  </a:lnTo>
                  <a:lnTo>
                    <a:pt x="335" y="0"/>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4"/>
            <p:cNvSpPr/>
            <p:nvPr/>
          </p:nvSpPr>
          <p:spPr>
            <a:xfrm>
              <a:off x="4465226" y="2523950"/>
              <a:ext cx="340654" cy="78459"/>
            </a:xfrm>
            <a:custGeom>
              <a:rect b="b" l="l" r="r" t="t"/>
              <a:pathLst>
                <a:path extrusionOk="0" h="1059" w="4598">
                  <a:moveTo>
                    <a:pt x="89" y="1"/>
                  </a:moveTo>
                  <a:cubicBezTo>
                    <a:pt x="48" y="171"/>
                    <a:pt x="18" y="342"/>
                    <a:pt x="1" y="518"/>
                  </a:cubicBezTo>
                  <a:lnTo>
                    <a:pt x="4597" y="1059"/>
                  </a:lnTo>
                  <a:lnTo>
                    <a:pt x="89" y="7"/>
                  </a:lnTo>
                  <a:lnTo>
                    <a:pt x="89"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4"/>
            <p:cNvSpPr/>
            <p:nvPr/>
          </p:nvSpPr>
          <p:spPr>
            <a:xfrm>
              <a:off x="4465226" y="2602335"/>
              <a:ext cx="340654" cy="78903"/>
            </a:xfrm>
            <a:custGeom>
              <a:rect b="b" l="l" r="r" t="t"/>
              <a:pathLst>
                <a:path extrusionOk="0" h="1065" w="4598">
                  <a:moveTo>
                    <a:pt x="4597" y="1"/>
                  </a:moveTo>
                  <a:lnTo>
                    <a:pt x="1" y="553"/>
                  </a:lnTo>
                  <a:cubicBezTo>
                    <a:pt x="18" y="724"/>
                    <a:pt x="48" y="894"/>
                    <a:pt x="89" y="1065"/>
                  </a:cubicBezTo>
                  <a:lnTo>
                    <a:pt x="4597"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4"/>
            <p:cNvSpPr/>
            <p:nvPr/>
          </p:nvSpPr>
          <p:spPr>
            <a:xfrm>
              <a:off x="4499602" y="2602335"/>
              <a:ext cx="306278" cy="188182"/>
            </a:xfrm>
            <a:custGeom>
              <a:rect b="b" l="l" r="r" t="t"/>
              <a:pathLst>
                <a:path extrusionOk="0" h="2540" w="4134">
                  <a:moveTo>
                    <a:pt x="4133" y="1"/>
                  </a:moveTo>
                  <a:lnTo>
                    <a:pt x="1" y="2093"/>
                  </a:lnTo>
                  <a:cubicBezTo>
                    <a:pt x="77" y="2246"/>
                    <a:pt x="165" y="2393"/>
                    <a:pt x="260" y="2540"/>
                  </a:cubicBezTo>
                  <a:lnTo>
                    <a:pt x="4133"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4"/>
            <p:cNvSpPr/>
            <p:nvPr/>
          </p:nvSpPr>
          <p:spPr>
            <a:xfrm>
              <a:off x="4571023" y="2602335"/>
              <a:ext cx="234857" cy="275309"/>
            </a:xfrm>
            <a:custGeom>
              <a:rect b="b" l="l" r="r" t="t"/>
              <a:pathLst>
                <a:path extrusionOk="0" h="3716" w="3170">
                  <a:moveTo>
                    <a:pt x="3169" y="1"/>
                  </a:moveTo>
                  <a:lnTo>
                    <a:pt x="1" y="3380"/>
                  </a:lnTo>
                  <a:cubicBezTo>
                    <a:pt x="124" y="3498"/>
                    <a:pt x="260" y="3610"/>
                    <a:pt x="401" y="3715"/>
                  </a:cubicBezTo>
                  <a:lnTo>
                    <a:pt x="3169"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4"/>
            <p:cNvSpPr/>
            <p:nvPr/>
          </p:nvSpPr>
          <p:spPr>
            <a:xfrm>
              <a:off x="4679932" y="2602335"/>
              <a:ext cx="125949" cy="294053"/>
            </a:xfrm>
            <a:custGeom>
              <a:rect b="b" l="l" r="r" t="t"/>
              <a:pathLst>
                <a:path extrusionOk="0" h="3969" w="1700">
                  <a:moveTo>
                    <a:pt x="1699" y="1"/>
                  </a:moveTo>
                  <a:lnTo>
                    <a:pt x="0" y="3968"/>
                  </a:lnTo>
                  <a:lnTo>
                    <a:pt x="506" y="3968"/>
                  </a:lnTo>
                  <a:lnTo>
                    <a:pt x="1699"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74"/>
            <p:cNvSpPr/>
            <p:nvPr/>
          </p:nvSpPr>
          <p:spPr>
            <a:xfrm>
              <a:off x="4789657" y="2602335"/>
              <a:ext cx="32747" cy="294053"/>
            </a:xfrm>
            <a:custGeom>
              <a:rect b="b" l="l" r="r" t="t"/>
              <a:pathLst>
                <a:path extrusionOk="0" h="3969" w="442">
                  <a:moveTo>
                    <a:pt x="218" y="1"/>
                  </a:moveTo>
                  <a:lnTo>
                    <a:pt x="1" y="3968"/>
                  </a:lnTo>
                  <a:lnTo>
                    <a:pt x="441" y="3968"/>
                  </a:lnTo>
                  <a:lnTo>
                    <a:pt x="218"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74"/>
            <p:cNvSpPr/>
            <p:nvPr/>
          </p:nvSpPr>
          <p:spPr>
            <a:xfrm>
              <a:off x="4805808" y="2602335"/>
              <a:ext cx="126319" cy="294053"/>
            </a:xfrm>
            <a:custGeom>
              <a:rect b="b" l="l" r="r" t="t"/>
              <a:pathLst>
                <a:path extrusionOk="0" h="3969" w="1705">
                  <a:moveTo>
                    <a:pt x="0" y="1"/>
                  </a:moveTo>
                  <a:lnTo>
                    <a:pt x="1199" y="3968"/>
                  </a:lnTo>
                  <a:lnTo>
                    <a:pt x="1705" y="3968"/>
                  </a:ln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74"/>
            <p:cNvSpPr/>
            <p:nvPr/>
          </p:nvSpPr>
          <p:spPr>
            <a:xfrm>
              <a:off x="4805808" y="2601890"/>
              <a:ext cx="235228" cy="275309"/>
            </a:xfrm>
            <a:custGeom>
              <a:rect b="b" l="l" r="r" t="t"/>
              <a:pathLst>
                <a:path extrusionOk="0" h="3716" w="3175">
                  <a:moveTo>
                    <a:pt x="0" y="1"/>
                  </a:moveTo>
                  <a:lnTo>
                    <a:pt x="0" y="7"/>
                  </a:lnTo>
                  <a:lnTo>
                    <a:pt x="2780" y="3716"/>
                  </a:lnTo>
                  <a:cubicBezTo>
                    <a:pt x="2915" y="3610"/>
                    <a:pt x="3051" y="3498"/>
                    <a:pt x="3174" y="3381"/>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4"/>
            <p:cNvSpPr/>
            <p:nvPr/>
          </p:nvSpPr>
          <p:spPr>
            <a:xfrm>
              <a:off x="4805808" y="2602335"/>
              <a:ext cx="293090" cy="183885"/>
            </a:xfrm>
            <a:custGeom>
              <a:rect b="b" l="l" r="r" t="t"/>
              <a:pathLst>
                <a:path extrusionOk="0" h="2482" w="3956">
                  <a:moveTo>
                    <a:pt x="0" y="1"/>
                  </a:moveTo>
                  <a:lnTo>
                    <a:pt x="3791" y="2481"/>
                  </a:lnTo>
                  <a:cubicBezTo>
                    <a:pt x="3856" y="2322"/>
                    <a:pt x="3909" y="2158"/>
                    <a:pt x="3956" y="1993"/>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4"/>
            <p:cNvSpPr/>
            <p:nvPr/>
          </p:nvSpPr>
          <p:spPr>
            <a:xfrm>
              <a:off x="4805808" y="2602335"/>
              <a:ext cx="304426" cy="71494"/>
            </a:xfrm>
            <a:custGeom>
              <a:rect b="b" l="l" r="r" t="t"/>
              <a:pathLst>
                <a:path extrusionOk="0" h="965" w="4109">
                  <a:moveTo>
                    <a:pt x="0" y="1"/>
                  </a:moveTo>
                  <a:lnTo>
                    <a:pt x="4109" y="965"/>
                  </a:lnTo>
                  <a:lnTo>
                    <a:pt x="4109" y="782"/>
                  </a:lnTo>
                  <a:cubicBezTo>
                    <a:pt x="4109" y="683"/>
                    <a:pt x="4109" y="583"/>
                    <a:pt x="4103" y="489"/>
                  </a:cubicBezTo>
                  <a:lnTo>
                    <a:pt x="0" y="1"/>
                  </a:ln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4"/>
            <p:cNvSpPr/>
            <p:nvPr/>
          </p:nvSpPr>
          <p:spPr>
            <a:xfrm>
              <a:off x="4806178" y="2536174"/>
              <a:ext cx="291905" cy="66234"/>
            </a:xfrm>
            <a:custGeom>
              <a:rect b="b" l="l" r="r" t="t"/>
              <a:pathLst>
                <a:path extrusionOk="0" h="894" w="3940">
                  <a:moveTo>
                    <a:pt x="3798" y="0"/>
                  </a:moveTo>
                  <a:lnTo>
                    <a:pt x="1" y="894"/>
                  </a:lnTo>
                  <a:lnTo>
                    <a:pt x="3939" y="423"/>
                  </a:lnTo>
                  <a:cubicBezTo>
                    <a:pt x="3898" y="277"/>
                    <a:pt x="3851" y="135"/>
                    <a:pt x="3798" y="0"/>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4"/>
            <p:cNvSpPr/>
            <p:nvPr/>
          </p:nvSpPr>
          <p:spPr>
            <a:xfrm>
              <a:off x="4805808" y="2449936"/>
              <a:ext cx="250860" cy="152472"/>
            </a:xfrm>
            <a:custGeom>
              <a:rect b="b" l="l" r="r" t="t"/>
              <a:pathLst>
                <a:path extrusionOk="0" h="2058" w="3386">
                  <a:moveTo>
                    <a:pt x="3139" y="0"/>
                  </a:moveTo>
                  <a:lnTo>
                    <a:pt x="0" y="2058"/>
                  </a:lnTo>
                  <a:lnTo>
                    <a:pt x="3386" y="347"/>
                  </a:lnTo>
                  <a:cubicBezTo>
                    <a:pt x="3309" y="224"/>
                    <a:pt x="3227" y="112"/>
                    <a:pt x="3139" y="0"/>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4"/>
            <p:cNvSpPr/>
            <p:nvPr/>
          </p:nvSpPr>
          <p:spPr>
            <a:xfrm>
              <a:off x="4805808" y="2334507"/>
              <a:ext cx="226485" cy="267900"/>
            </a:xfrm>
            <a:custGeom>
              <a:rect b="b" l="l" r="r" t="t"/>
              <a:pathLst>
                <a:path extrusionOk="0" h="3616" w="3057">
                  <a:moveTo>
                    <a:pt x="2898" y="1"/>
                  </a:moveTo>
                  <a:lnTo>
                    <a:pt x="2898" y="1"/>
                  </a:lnTo>
                  <a:cubicBezTo>
                    <a:pt x="2951" y="42"/>
                    <a:pt x="3004" y="89"/>
                    <a:pt x="3056" y="136"/>
                  </a:cubicBezTo>
                  <a:cubicBezTo>
                    <a:pt x="3010" y="89"/>
                    <a:pt x="2951" y="42"/>
                    <a:pt x="2898" y="1"/>
                  </a:cubicBezTo>
                  <a:close/>
                  <a:moveTo>
                    <a:pt x="2210" y="653"/>
                  </a:moveTo>
                  <a:lnTo>
                    <a:pt x="0" y="3616"/>
                  </a:lnTo>
                  <a:lnTo>
                    <a:pt x="2533" y="912"/>
                  </a:lnTo>
                  <a:cubicBezTo>
                    <a:pt x="2433" y="824"/>
                    <a:pt x="2322" y="736"/>
                    <a:pt x="2210" y="653"/>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4"/>
            <p:cNvSpPr/>
            <p:nvPr/>
          </p:nvSpPr>
          <p:spPr>
            <a:xfrm>
              <a:off x="4805808" y="2337989"/>
              <a:ext cx="108020" cy="264418"/>
            </a:xfrm>
            <a:custGeom>
              <a:rect b="b" l="l" r="r" t="t"/>
              <a:pathLst>
                <a:path extrusionOk="0" h="3569" w="1458">
                  <a:moveTo>
                    <a:pt x="1076" y="1"/>
                  </a:moveTo>
                  <a:lnTo>
                    <a:pt x="0" y="3569"/>
                  </a:lnTo>
                  <a:lnTo>
                    <a:pt x="1458" y="160"/>
                  </a:lnTo>
                  <a:cubicBezTo>
                    <a:pt x="1334" y="101"/>
                    <a:pt x="1205" y="48"/>
                    <a:pt x="1076" y="1"/>
                  </a:cubicBezTo>
                  <a:close/>
                </a:path>
              </a:pathLst>
            </a:custGeom>
            <a:solidFill>
              <a:srgbClr val="ED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4"/>
            <p:cNvSpPr/>
            <p:nvPr/>
          </p:nvSpPr>
          <p:spPr>
            <a:xfrm>
              <a:off x="4740462" y="2537063"/>
              <a:ext cx="130690" cy="130690"/>
            </a:xfrm>
            <a:custGeom>
              <a:rect b="b" l="l" r="r" t="t"/>
              <a:pathLst>
                <a:path extrusionOk="0" h="1764" w="1764">
                  <a:moveTo>
                    <a:pt x="882" y="0"/>
                  </a:moveTo>
                  <a:cubicBezTo>
                    <a:pt x="394" y="0"/>
                    <a:pt x="0" y="394"/>
                    <a:pt x="0" y="882"/>
                  </a:cubicBezTo>
                  <a:cubicBezTo>
                    <a:pt x="0" y="1370"/>
                    <a:pt x="394" y="1763"/>
                    <a:pt x="882" y="1763"/>
                  </a:cubicBezTo>
                  <a:cubicBezTo>
                    <a:pt x="1370" y="1763"/>
                    <a:pt x="1764" y="1370"/>
                    <a:pt x="1764" y="882"/>
                  </a:cubicBezTo>
                  <a:cubicBezTo>
                    <a:pt x="1764" y="394"/>
                    <a:pt x="1370" y="0"/>
                    <a:pt x="882" y="0"/>
                  </a:cubicBezTo>
                  <a:close/>
                </a:path>
              </a:pathLst>
            </a:custGeom>
            <a:solidFill>
              <a:srgbClr val="D2D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4"/>
            <p:cNvSpPr/>
            <p:nvPr/>
          </p:nvSpPr>
          <p:spPr>
            <a:xfrm>
              <a:off x="4513975" y="2258789"/>
              <a:ext cx="635004" cy="561806"/>
            </a:xfrm>
            <a:custGeom>
              <a:rect b="b" l="l" r="r" t="t"/>
              <a:pathLst>
                <a:path extrusionOk="0" h="7583" w="8571">
                  <a:moveTo>
                    <a:pt x="4086" y="0"/>
                  </a:moveTo>
                  <a:cubicBezTo>
                    <a:pt x="4123" y="2"/>
                    <a:pt x="4159" y="3"/>
                    <a:pt x="4196" y="6"/>
                  </a:cubicBezTo>
                  <a:lnTo>
                    <a:pt x="4196" y="6"/>
                  </a:lnTo>
                  <a:cubicBezTo>
                    <a:pt x="4155" y="0"/>
                    <a:pt x="4121" y="0"/>
                    <a:pt x="4086" y="0"/>
                  </a:cubicBezTo>
                  <a:close/>
                  <a:moveTo>
                    <a:pt x="3751" y="0"/>
                  </a:moveTo>
                  <a:cubicBezTo>
                    <a:pt x="3639" y="5"/>
                    <a:pt x="3528" y="14"/>
                    <a:pt x="3418" y="26"/>
                  </a:cubicBezTo>
                  <a:lnTo>
                    <a:pt x="3418" y="26"/>
                  </a:lnTo>
                  <a:cubicBezTo>
                    <a:pt x="3503" y="17"/>
                    <a:pt x="3589" y="10"/>
                    <a:pt x="3675" y="6"/>
                  </a:cubicBezTo>
                  <a:lnTo>
                    <a:pt x="3751" y="0"/>
                  </a:lnTo>
                  <a:close/>
                  <a:moveTo>
                    <a:pt x="4196" y="6"/>
                  </a:moveTo>
                  <a:cubicBezTo>
                    <a:pt x="4196" y="6"/>
                    <a:pt x="4197" y="6"/>
                    <a:pt x="4198" y="6"/>
                  </a:cubicBezTo>
                  <a:cubicBezTo>
                    <a:pt x="4287" y="12"/>
                    <a:pt x="4376" y="20"/>
                    <a:pt x="4465" y="30"/>
                  </a:cubicBezTo>
                  <a:lnTo>
                    <a:pt x="4465" y="30"/>
                  </a:lnTo>
                  <a:cubicBezTo>
                    <a:pt x="4375" y="20"/>
                    <a:pt x="4285" y="11"/>
                    <a:pt x="4196" y="6"/>
                  </a:cubicBezTo>
                  <a:close/>
                  <a:moveTo>
                    <a:pt x="4465" y="30"/>
                  </a:moveTo>
                  <a:cubicBezTo>
                    <a:pt x="4637" y="51"/>
                    <a:pt x="4809" y="80"/>
                    <a:pt x="4979" y="118"/>
                  </a:cubicBezTo>
                  <a:cubicBezTo>
                    <a:pt x="4808" y="79"/>
                    <a:pt x="4637" y="50"/>
                    <a:pt x="4465" y="30"/>
                  </a:cubicBezTo>
                  <a:close/>
                  <a:moveTo>
                    <a:pt x="3418" y="26"/>
                  </a:moveTo>
                  <a:cubicBezTo>
                    <a:pt x="3139" y="56"/>
                    <a:pt x="2863" y="113"/>
                    <a:pt x="2593" y="194"/>
                  </a:cubicBezTo>
                  <a:cubicBezTo>
                    <a:pt x="2441" y="243"/>
                    <a:pt x="2290" y="296"/>
                    <a:pt x="2143" y="360"/>
                  </a:cubicBezTo>
                  <a:lnTo>
                    <a:pt x="2143" y="360"/>
                  </a:lnTo>
                  <a:cubicBezTo>
                    <a:pt x="2546" y="190"/>
                    <a:pt x="2975" y="77"/>
                    <a:pt x="3418" y="26"/>
                  </a:cubicBezTo>
                  <a:close/>
                  <a:moveTo>
                    <a:pt x="2143" y="360"/>
                  </a:moveTo>
                  <a:lnTo>
                    <a:pt x="2143" y="360"/>
                  </a:lnTo>
                  <a:cubicBezTo>
                    <a:pt x="2114" y="372"/>
                    <a:pt x="2085" y="385"/>
                    <a:pt x="2056" y="397"/>
                  </a:cubicBezTo>
                  <a:lnTo>
                    <a:pt x="2056" y="397"/>
                  </a:lnTo>
                  <a:cubicBezTo>
                    <a:pt x="2072" y="390"/>
                    <a:pt x="2089" y="383"/>
                    <a:pt x="2105" y="376"/>
                  </a:cubicBezTo>
                  <a:cubicBezTo>
                    <a:pt x="2118" y="371"/>
                    <a:pt x="2130" y="365"/>
                    <a:pt x="2143" y="360"/>
                  </a:cubicBezTo>
                  <a:close/>
                  <a:moveTo>
                    <a:pt x="5356" y="218"/>
                  </a:moveTo>
                  <a:cubicBezTo>
                    <a:pt x="5497" y="265"/>
                    <a:pt x="5632" y="318"/>
                    <a:pt x="5761" y="370"/>
                  </a:cubicBezTo>
                  <a:cubicBezTo>
                    <a:pt x="5809" y="391"/>
                    <a:pt x="5857" y="412"/>
                    <a:pt x="5904" y="434"/>
                  </a:cubicBezTo>
                  <a:lnTo>
                    <a:pt x="5904" y="434"/>
                  </a:lnTo>
                  <a:cubicBezTo>
                    <a:pt x="5727" y="351"/>
                    <a:pt x="5544" y="279"/>
                    <a:pt x="5356" y="218"/>
                  </a:cubicBezTo>
                  <a:close/>
                  <a:moveTo>
                    <a:pt x="5904" y="434"/>
                  </a:moveTo>
                  <a:cubicBezTo>
                    <a:pt x="6086" y="519"/>
                    <a:pt x="6262" y="616"/>
                    <a:pt x="6431" y="723"/>
                  </a:cubicBezTo>
                  <a:cubicBezTo>
                    <a:pt x="6263" y="616"/>
                    <a:pt x="6087" y="519"/>
                    <a:pt x="5904" y="434"/>
                  </a:cubicBezTo>
                  <a:close/>
                  <a:moveTo>
                    <a:pt x="2056" y="397"/>
                  </a:moveTo>
                  <a:cubicBezTo>
                    <a:pt x="1739" y="536"/>
                    <a:pt x="1438" y="716"/>
                    <a:pt x="1159" y="923"/>
                  </a:cubicBezTo>
                  <a:cubicBezTo>
                    <a:pt x="1149" y="930"/>
                    <a:pt x="1140" y="938"/>
                    <a:pt x="1130" y="945"/>
                  </a:cubicBezTo>
                  <a:lnTo>
                    <a:pt x="1130" y="945"/>
                  </a:lnTo>
                  <a:cubicBezTo>
                    <a:pt x="1417" y="727"/>
                    <a:pt x="1727" y="544"/>
                    <a:pt x="2056" y="397"/>
                  </a:cubicBezTo>
                  <a:close/>
                  <a:moveTo>
                    <a:pt x="6461" y="741"/>
                  </a:moveTo>
                  <a:lnTo>
                    <a:pt x="6461" y="741"/>
                  </a:lnTo>
                  <a:cubicBezTo>
                    <a:pt x="6590" y="829"/>
                    <a:pt x="6713" y="917"/>
                    <a:pt x="6837" y="1017"/>
                  </a:cubicBezTo>
                  <a:cubicBezTo>
                    <a:pt x="6796" y="982"/>
                    <a:pt x="6754" y="952"/>
                    <a:pt x="6713" y="917"/>
                  </a:cubicBezTo>
                  <a:cubicBezTo>
                    <a:pt x="6631" y="858"/>
                    <a:pt x="6549" y="800"/>
                    <a:pt x="6461" y="741"/>
                  </a:cubicBezTo>
                  <a:close/>
                  <a:moveTo>
                    <a:pt x="6995" y="1152"/>
                  </a:moveTo>
                  <a:lnTo>
                    <a:pt x="6995" y="1152"/>
                  </a:lnTo>
                  <a:cubicBezTo>
                    <a:pt x="7003" y="1159"/>
                    <a:pt x="7011" y="1166"/>
                    <a:pt x="7019" y="1173"/>
                  </a:cubicBezTo>
                  <a:lnTo>
                    <a:pt x="7019" y="1173"/>
                  </a:lnTo>
                  <a:cubicBezTo>
                    <a:pt x="7011" y="1166"/>
                    <a:pt x="7004" y="1159"/>
                    <a:pt x="6995" y="1152"/>
                  </a:cubicBezTo>
                  <a:close/>
                  <a:moveTo>
                    <a:pt x="1130" y="945"/>
                  </a:moveTo>
                  <a:cubicBezTo>
                    <a:pt x="691" y="1280"/>
                    <a:pt x="309" y="1694"/>
                    <a:pt x="8" y="2175"/>
                  </a:cubicBezTo>
                  <a:lnTo>
                    <a:pt x="8" y="2175"/>
                  </a:lnTo>
                  <a:cubicBezTo>
                    <a:pt x="25" y="2150"/>
                    <a:pt x="44" y="2124"/>
                    <a:pt x="60" y="2099"/>
                  </a:cubicBezTo>
                  <a:cubicBezTo>
                    <a:pt x="260" y="1793"/>
                    <a:pt x="495" y="1511"/>
                    <a:pt x="765" y="1258"/>
                  </a:cubicBezTo>
                  <a:cubicBezTo>
                    <a:pt x="880" y="1149"/>
                    <a:pt x="1005" y="1044"/>
                    <a:pt x="1130" y="945"/>
                  </a:cubicBezTo>
                  <a:close/>
                  <a:moveTo>
                    <a:pt x="8" y="2175"/>
                  </a:moveTo>
                  <a:cubicBezTo>
                    <a:pt x="6" y="2179"/>
                    <a:pt x="3" y="2183"/>
                    <a:pt x="1" y="2187"/>
                  </a:cubicBezTo>
                  <a:cubicBezTo>
                    <a:pt x="3" y="2183"/>
                    <a:pt x="6" y="2179"/>
                    <a:pt x="8" y="2175"/>
                  </a:cubicBezTo>
                  <a:close/>
                  <a:moveTo>
                    <a:pt x="7019" y="1173"/>
                  </a:moveTo>
                  <a:cubicBezTo>
                    <a:pt x="7050" y="1201"/>
                    <a:pt x="7079" y="1230"/>
                    <a:pt x="7107" y="1258"/>
                  </a:cubicBezTo>
                  <a:cubicBezTo>
                    <a:pt x="7378" y="1505"/>
                    <a:pt x="7613" y="1787"/>
                    <a:pt x="7813" y="2093"/>
                  </a:cubicBezTo>
                  <a:cubicBezTo>
                    <a:pt x="7907" y="2240"/>
                    <a:pt x="7995" y="2387"/>
                    <a:pt x="8077" y="2545"/>
                  </a:cubicBezTo>
                  <a:cubicBezTo>
                    <a:pt x="8242" y="2869"/>
                    <a:pt x="8365" y="3215"/>
                    <a:pt x="8447" y="3574"/>
                  </a:cubicBezTo>
                  <a:cubicBezTo>
                    <a:pt x="8471" y="3656"/>
                    <a:pt x="8488" y="3744"/>
                    <a:pt x="8506" y="3832"/>
                  </a:cubicBezTo>
                  <a:cubicBezTo>
                    <a:pt x="8326" y="2802"/>
                    <a:pt x="7800" y="1864"/>
                    <a:pt x="7019" y="1173"/>
                  </a:cubicBezTo>
                  <a:close/>
                  <a:moveTo>
                    <a:pt x="8506" y="3838"/>
                  </a:moveTo>
                  <a:lnTo>
                    <a:pt x="8506" y="3838"/>
                  </a:lnTo>
                  <a:cubicBezTo>
                    <a:pt x="8516" y="3900"/>
                    <a:pt x="8525" y="3970"/>
                    <a:pt x="8535" y="4038"/>
                  </a:cubicBezTo>
                  <a:lnTo>
                    <a:pt x="8535" y="4038"/>
                  </a:lnTo>
                  <a:cubicBezTo>
                    <a:pt x="8526" y="3971"/>
                    <a:pt x="8517" y="3904"/>
                    <a:pt x="8506" y="3838"/>
                  </a:cubicBezTo>
                  <a:close/>
                  <a:moveTo>
                    <a:pt x="8535" y="4038"/>
                  </a:moveTo>
                  <a:lnTo>
                    <a:pt x="8535" y="4038"/>
                  </a:lnTo>
                  <a:cubicBezTo>
                    <a:pt x="8544" y="4110"/>
                    <a:pt x="8551" y="4183"/>
                    <a:pt x="8557" y="4256"/>
                  </a:cubicBezTo>
                  <a:lnTo>
                    <a:pt x="8557" y="4256"/>
                  </a:lnTo>
                  <a:cubicBezTo>
                    <a:pt x="8552" y="4198"/>
                    <a:pt x="8547" y="4142"/>
                    <a:pt x="8541" y="4085"/>
                  </a:cubicBezTo>
                  <a:cubicBezTo>
                    <a:pt x="8539" y="4070"/>
                    <a:pt x="8537" y="4054"/>
                    <a:pt x="8535" y="4038"/>
                  </a:cubicBezTo>
                  <a:close/>
                  <a:moveTo>
                    <a:pt x="8557" y="4256"/>
                  </a:moveTo>
                  <a:cubicBezTo>
                    <a:pt x="8565" y="4372"/>
                    <a:pt x="8571" y="4490"/>
                    <a:pt x="8571" y="4607"/>
                  </a:cubicBezTo>
                  <a:lnTo>
                    <a:pt x="8571" y="4607"/>
                  </a:lnTo>
                  <a:cubicBezTo>
                    <a:pt x="8571" y="4490"/>
                    <a:pt x="8566" y="4373"/>
                    <a:pt x="8557" y="4256"/>
                  </a:cubicBezTo>
                  <a:close/>
                  <a:moveTo>
                    <a:pt x="8571" y="4656"/>
                  </a:moveTo>
                  <a:cubicBezTo>
                    <a:pt x="8571" y="4802"/>
                    <a:pt x="8562" y="4953"/>
                    <a:pt x="8548" y="5104"/>
                  </a:cubicBezTo>
                  <a:lnTo>
                    <a:pt x="8548" y="5104"/>
                  </a:lnTo>
                  <a:cubicBezTo>
                    <a:pt x="8563" y="4955"/>
                    <a:pt x="8571" y="4806"/>
                    <a:pt x="8571" y="4656"/>
                  </a:cubicBezTo>
                  <a:close/>
                  <a:moveTo>
                    <a:pt x="8548" y="5104"/>
                  </a:moveTo>
                  <a:cubicBezTo>
                    <a:pt x="8544" y="5145"/>
                    <a:pt x="8540" y="5186"/>
                    <a:pt x="8534" y="5228"/>
                  </a:cubicBezTo>
                  <a:lnTo>
                    <a:pt x="8534" y="5228"/>
                  </a:lnTo>
                  <a:cubicBezTo>
                    <a:pt x="8537" y="5211"/>
                    <a:pt x="8539" y="5195"/>
                    <a:pt x="8541" y="5178"/>
                  </a:cubicBezTo>
                  <a:cubicBezTo>
                    <a:pt x="8544" y="5154"/>
                    <a:pt x="8546" y="5129"/>
                    <a:pt x="8548" y="5104"/>
                  </a:cubicBezTo>
                  <a:close/>
                  <a:moveTo>
                    <a:pt x="8534" y="5228"/>
                  </a:moveTo>
                  <a:cubicBezTo>
                    <a:pt x="8516" y="5352"/>
                    <a:pt x="8495" y="5477"/>
                    <a:pt x="8471" y="5602"/>
                  </a:cubicBezTo>
                  <a:lnTo>
                    <a:pt x="8471" y="5602"/>
                  </a:lnTo>
                  <a:cubicBezTo>
                    <a:pt x="8497" y="5478"/>
                    <a:pt x="8518" y="5353"/>
                    <a:pt x="8534" y="5228"/>
                  </a:cubicBezTo>
                  <a:close/>
                  <a:moveTo>
                    <a:pt x="8471" y="5602"/>
                  </a:moveTo>
                  <a:cubicBezTo>
                    <a:pt x="8405" y="5910"/>
                    <a:pt x="8308" y="6210"/>
                    <a:pt x="8182" y="6498"/>
                  </a:cubicBezTo>
                  <a:lnTo>
                    <a:pt x="8182" y="6498"/>
                  </a:lnTo>
                  <a:cubicBezTo>
                    <a:pt x="8297" y="6240"/>
                    <a:pt x="8389" y="5968"/>
                    <a:pt x="8453" y="5690"/>
                  </a:cubicBezTo>
                  <a:cubicBezTo>
                    <a:pt x="8459" y="5661"/>
                    <a:pt x="8465" y="5631"/>
                    <a:pt x="8471" y="5602"/>
                  </a:cubicBezTo>
                  <a:close/>
                  <a:moveTo>
                    <a:pt x="8182" y="6498"/>
                  </a:moveTo>
                  <a:cubicBezTo>
                    <a:pt x="8149" y="6573"/>
                    <a:pt x="8114" y="6646"/>
                    <a:pt x="8077" y="6718"/>
                  </a:cubicBezTo>
                  <a:cubicBezTo>
                    <a:pt x="8001" y="6871"/>
                    <a:pt x="7912" y="7024"/>
                    <a:pt x="7818" y="7165"/>
                  </a:cubicBezTo>
                  <a:cubicBezTo>
                    <a:pt x="7724" y="7306"/>
                    <a:pt x="7624" y="7447"/>
                    <a:pt x="7519" y="7577"/>
                  </a:cubicBezTo>
                  <a:lnTo>
                    <a:pt x="7519" y="7582"/>
                  </a:lnTo>
                  <a:cubicBezTo>
                    <a:pt x="7789" y="7250"/>
                    <a:pt x="8012" y="6885"/>
                    <a:pt x="8182" y="6498"/>
                  </a:cubicBezTo>
                  <a:close/>
                </a:path>
              </a:pathLst>
            </a:custGeom>
            <a:solidFill>
              <a:srgbClr val="A9B9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4"/>
            <p:cNvSpPr/>
            <p:nvPr/>
          </p:nvSpPr>
          <p:spPr>
            <a:xfrm>
              <a:off x="4518347" y="2260049"/>
              <a:ext cx="630633" cy="560101"/>
            </a:xfrm>
            <a:custGeom>
              <a:rect b="b" l="l" r="r" t="t"/>
              <a:pathLst>
                <a:path extrusionOk="0" h="7560" w="8512">
                  <a:moveTo>
                    <a:pt x="3621" y="1"/>
                  </a:moveTo>
                  <a:cubicBezTo>
                    <a:pt x="3257" y="18"/>
                    <a:pt x="2893" y="83"/>
                    <a:pt x="2540" y="189"/>
                  </a:cubicBezTo>
                  <a:lnTo>
                    <a:pt x="2734" y="812"/>
                  </a:lnTo>
                  <a:cubicBezTo>
                    <a:pt x="2940" y="788"/>
                    <a:pt x="3151" y="771"/>
                    <a:pt x="3363" y="771"/>
                  </a:cubicBezTo>
                  <a:cubicBezTo>
                    <a:pt x="3463" y="771"/>
                    <a:pt x="3569" y="771"/>
                    <a:pt x="3668" y="783"/>
                  </a:cubicBezTo>
                  <a:lnTo>
                    <a:pt x="3621" y="1"/>
                  </a:lnTo>
                  <a:close/>
                  <a:moveTo>
                    <a:pt x="4139" y="1"/>
                  </a:moveTo>
                  <a:lnTo>
                    <a:pt x="4092" y="830"/>
                  </a:lnTo>
                  <a:cubicBezTo>
                    <a:pt x="4391" y="877"/>
                    <a:pt x="4679" y="953"/>
                    <a:pt x="4962" y="1053"/>
                  </a:cubicBezTo>
                  <a:lnTo>
                    <a:pt x="5220" y="189"/>
                  </a:lnTo>
                  <a:cubicBezTo>
                    <a:pt x="5126" y="159"/>
                    <a:pt x="5032" y="130"/>
                    <a:pt x="4932" y="112"/>
                  </a:cubicBezTo>
                  <a:lnTo>
                    <a:pt x="4926" y="112"/>
                  </a:lnTo>
                  <a:cubicBezTo>
                    <a:pt x="4668" y="54"/>
                    <a:pt x="4403" y="18"/>
                    <a:pt x="4139" y="1"/>
                  </a:cubicBezTo>
                  <a:close/>
                  <a:moveTo>
                    <a:pt x="2052" y="365"/>
                  </a:moveTo>
                  <a:cubicBezTo>
                    <a:pt x="1717" y="506"/>
                    <a:pt x="1400" y="688"/>
                    <a:pt x="1106" y="912"/>
                  </a:cubicBezTo>
                  <a:lnTo>
                    <a:pt x="1341" y="1229"/>
                  </a:lnTo>
                  <a:cubicBezTo>
                    <a:pt x="1641" y="1082"/>
                    <a:pt x="1958" y="971"/>
                    <a:pt x="2281" y="894"/>
                  </a:cubicBezTo>
                  <a:lnTo>
                    <a:pt x="2052" y="365"/>
                  </a:lnTo>
                  <a:close/>
                  <a:moveTo>
                    <a:pt x="5702" y="365"/>
                  </a:moveTo>
                  <a:lnTo>
                    <a:pt x="5338" y="1212"/>
                  </a:lnTo>
                  <a:cubicBezTo>
                    <a:pt x="5602" y="1341"/>
                    <a:pt x="5855" y="1488"/>
                    <a:pt x="6090" y="1664"/>
                  </a:cubicBezTo>
                  <a:lnTo>
                    <a:pt x="6648" y="912"/>
                  </a:lnTo>
                  <a:cubicBezTo>
                    <a:pt x="6572" y="847"/>
                    <a:pt x="6484" y="788"/>
                    <a:pt x="6402" y="735"/>
                  </a:cubicBezTo>
                  <a:lnTo>
                    <a:pt x="6384" y="724"/>
                  </a:lnTo>
                  <a:lnTo>
                    <a:pt x="6372" y="718"/>
                  </a:lnTo>
                  <a:cubicBezTo>
                    <a:pt x="6161" y="583"/>
                    <a:pt x="5937" y="465"/>
                    <a:pt x="5708" y="365"/>
                  </a:cubicBezTo>
                  <a:close/>
                  <a:moveTo>
                    <a:pt x="706" y="1247"/>
                  </a:moveTo>
                  <a:cubicBezTo>
                    <a:pt x="436" y="1494"/>
                    <a:pt x="201" y="1776"/>
                    <a:pt x="1" y="2087"/>
                  </a:cubicBezTo>
                  <a:lnTo>
                    <a:pt x="71" y="2134"/>
                  </a:lnTo>
                  <a:cubicBezTo>
                    <a:pt x="324" y="1876"/>
                    <a:pt x="606" y="1652"/>
                    <a:pt x="912" y="1464"/>
                  </a:cubicBezTo>
                  <a:lnTo>
                    <a:pt x="706" y="1247"/>
                  </a:lnTo>
                  <a:close/>
                  <a:moveTo>
                    <a:pt x="7048" y="1247"/>
                  </a:moveTo>
                  <a:lnTo>
                    <a:pt x="6413" y="1923"/>
                  </a:lnTo>
                  <a:cubicBezTo>
                    <a:pt x="6637" y="2117"/>
                    <a:pt x="6837" y="2328"/>
                    <a:pt x="7019" y="2563"/>
                  </a:cubicBezTo>
                  <a:lnTo>
                    <a:pt x="7754" y="2082"/>
                  </a:lnTo>
                  <a:cubicBezTo>
                    <a:pt x="7554" y="1776"/>
                    <a:pt x="7319" y="1494"/>
                    <a:pt x="7048" y="1247"/>
                  </a:cubicBezTo>
                  <a:close/>
                  <a:moveTo>
                    <a:pt x="8012" y="2522"/>
                  </a:moveTo>
                  <a:lnTo>
                    <a:pt x="7260" y="2904"/>
                  </a:lnTo>
                  <a:cubicBezTo>
                    <a:pt x="7430" y="3163"/>
                    <a:pt x="7565" y="3439"/>
                    <a:pt x="7677" y="3721"/>
                  </a:cubicBezTo>
                  <a:lnTo>
                    <a:pt x="8388" y="3557"/>
                  </a:lnTo>
                  <a:cubicBezTo>
                    <a:pt x="8306" y="3198"/>
                    <a:pt x="8177" y="2852"/>
                    <a:pt x="8012" y="2528"/>
                  </a:cubicBezTo>
                  <a:lnTo>
                    <a:pt x="8012" y="2522"/>
                  </a:lnTo>
                  <a:close/>
                  <a:moveTo>
                    <a:pt x="8476" y="4068"/>
                  </a:moveTo>
                  <a:cubicBezTo>
                    <a:pt x="8477" y="4068"/>
                    <a:pt x="8477" y="4069"/>
                    <a:pt x="8477" y="4069"/>
                  </a:cubicBezTo>
                  <a:lnTo>
                    <a:pt x="8477" y="4069"/>
                  </a:lnTo>
                  <a:lnTo>
                    <a:pt x="8482" y="4068"/>
                  </a:lnTo>
                  <a:close/>
                  <a:moveTo>
                    <a:pt x="8477" y="4069"/>
                  </a:moveTo>
                  <a:lnTo>
                    <a:pt x="7818" y="4150"/>
                  </a:lnTo>
                  <a:cubicBezTo>
                    <a:pt x="7906" y="4462"/>
                    <a:pt x="7959" y="4785"/>
                    <a:pt x="7983" y="5109"/>
                  </a:cubicBezTo>
                  <a:lnTo>
                    <a:pt x="8476" y="5167"/>
                  </a:lnTo>
                  <a:lnTo>
                    <a:pt x="8476" y="5167"/>
                  </a:lnTo>
                  <a:cubicBezTo>
                    <a:pt x="8476" y="5165"/>
                    <a:pt x="8476" y="5163"/>
                    <a:pt x="8476" y="5161"/>
                  </a:cubicBezTo>
                  <a:cubicBezTo>
                    <a:pt x="8500" y="4991"/>
                    <a:pt x="8512" y="4815"/>
                    <a:pt x="8512" y="4638"/>
                  </a:cubicBezTo>
                  <a:lnTo>
                    <a:pt x="8512" y="4621"/>
                  </a:lnTo>
                  <a:lnTo>
                    <a:pt x="8512" y="4597"/>
                  </a:lnTo>
                  <a:cubicBezTo>
                    <a:pt x="8512" y="4421"/>
                    <a:pt x="8500" y="4245"/>
                    <a:pt x="8477" y="4069"/>
                  </a:cubicBezTo>
                  <a:close/>
                  <a:moveTo>
                    <a:pt x="8476" y="5167"/>
                  </a:moveTo>
                  <a:cubicBezTo>
                    <a:pt x="8458" y="5342"/>
                    <a:pt x="8429" y="5510"/>
                    <a:pt x="8388" y="5673"/>
                  </a:cubicBezTo>
                  <a:cubicBezTo>
                    <a:pt x="8388" y="5675"/>
                    <a:pt x="8387" y="5677"/>
                    <a:pt x="8387" y="5678"/>
                  </a:cubicBezTo>
                  <a:lnTo>
                    <a:pt x="8387" y="5678"/>
                  </a:lnTo>
                  <a:lnTo>
                    <a:pt x="7989" y="5585"/>
                  </a:lnTo>
                  <a:cubicBezTo>
                    <a:pt x="7977" y="5931"/>
                    <a:pt x="7924" y="6272"/>
                    <a:pt x="7830" y="6613"/>
                  </a:cubicBezTo>
                  <a:lnTo>
                    <a:pt x="8012" y="6701"/>
                  </a:lnTo>
                  <a:cubicBezTo>
                    <a:pt x="8182" y="6380"/>
                    <a:pt x="8305" y="6035"/>
                    <a:pt x="8387" y="5678"/>
                  </a:cubicBezTo>
                  <a:lnTo>
                    <a:pt x="8387" y="5678"/>
                  </a:lnTo>
                  <a:lnTo>
                    <a:pt x="8388" y="5679"/>
                  </a:lnTo>
                  <a:cubicBezTo>
                    <a:pt x="8429" y="5508"/>
                    <a:pt x="8459" y="5338"/>
                    <a:pt x="8476" y="5167"/>
                  </a:cubicBezTo>
                  <a:lnTo>
                    <a:pt x="8476" y="5167"/>
                  </a:lnTo>
                  <a:close/>
                  <a:moveTo>
                    <a:pt x="7671" y="7095"/>
                  </a:moveTo>
                  <a:cubicBezTo>
                    <a:pt x="7607" y="7254"/>
                    <a:pt x="7536" y="7413"/>
                    <a:pt x="7454" y="7560"/>
                  </a:cubicBezTo>
                  <a:cubicBezTo>
                    <a:pt x="7565" y="7430"/>
                    <a:pt x="7665" y="7295"/>
                    <a:pt x="7754" y="7148"/>
                  </a:cubicBezTo>
                  <a:lnTo>
                    <a:pt x="7671" y="7095"/>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4"/>
            <p:cNvSpPr/>
            <p:nvPr/>
          </p:nvSpPr>
          <p:spPr>
            <a:xfrm>
              <a:off x="4786174" y="2259234"/>
              <a:ext cx="38822" cy="61863"/>
            </a:xfrm>
            <a:custGeom>
              <a:rect b="b" l="l" r="r" t="t"/>
              <a:pathLst>
                <a:path extrusionOk="0" h="835" w="524">
                  <a:moveTo>
                    <a:pt x="77" y="0"/>
                  </a:moveTo>
                  <a:lnTo>
                    <a:pt x="1" y="6"/>
                  </a:lnTo>
                  <a:lnTo>
                    <a:pt x="48" y="788"/>
                  </a:lnTo>
                  <a:cubicBezTo>
                    <a:pt x="194" y="794"/>
                    <a:pt x="336" y="811"/>
                    <a:pt x="477" y="835"/>
                  </a:cubicBezTo>
                  <a:lnTo>
                    <a:pt x="524" y="6"/>
                  </a:lnTo>
                  <a:cubicBezTo>
                    <a:pt x="483" y="6"/>
                    <a:pt x="447" y="0"/>
                    <a:pt x="412" y="0"/>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4"/>
            <p:cNvSpPr/>
            <p:nvPr/>
          </p:nvSpPr>
          <p:spPr>
            <a:xfrm>
              <a:off x="4670375" y="2273533"/>
              <a:ext cx="50083" cy="52824"/>
            </a:xfrm>
            <a:custGeom>
              <a:rect b="b" l="l" r="r" t="t"/>
              <a:pathLst>
                <a:path extrusionOk="0" h="713" w="676">
                  <a:moveTo>
                    <a:pt x="488" y="1"/>
                  </a:moveTo>
                  <a:cubicBezTo>
                    <a:pt x="317" y="54"/>
                    <a:pt x="159" y="113"/>
                    <a:pt x="0" y="183"/>
                  </a:cubicBezTo>
                  <a:lnTo>
                    <a:pt x="229" y="712"/>
                  </a:lnTo>
                  <a:cubicBezTo>
                    <a:pt x="376" y="677"/>
                    <a:pt x="523" y="653"/>
                    <a:pt x="676" y="630"/>
                  </a:cubicBezTo>
                  <a:lnTo>
                    <a:pt x="488"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4"/>
            <p:cNvSpPr/>
            <p:nvPr/>
          </p:nvSpPr>
          <p:spPr>
            <a:xfrm>
              <a:off x="4570653" y="2327543"/>
              <a:ext cx="47046" cy="41044"/>
            </a:xfrm>
            <a:custGeom>
              <a:rect b="b" l="l" r="r" t="t"/>
              <a:pathLst>
                <a:path extrusionOk="0" h="554" w="635">
                  <a:moveTo>
                    <a:pt x="394" y="1"/>
                  </a:moveTo>
                  <a:cubicBezTo>
                    <a:pt x="259" y="107"/>
                    <a:pt x="123" y="218"/>
                    <a:pt x="0" y="336"/>
                  </a:cubicBezTo>
                  <a:lnTo>
                    <a:pt x="206" y="553"/>
                  </a:lnTo>
                  <a:cubicBezTo>
                    <a:pt x="347" y="471"/>
                    <a:pt x="488" y="395"/>
                    <a:pt x="635" y="318"/>
                  </a:cubicBezTo>
                  <a:lnTo>
                    <a:pt x="394"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4"/>
            <p:cNvSpPr/>
            <p:nvPr/>
          </p:nvSpPr>
          <p:spPr>
            <a:xfrm>
              <a:off x="4502714" y="2414670"/>
              <a:ext cx="21411" cy="27042"/>
            </a:xfrm>
            <a:custGeom>
              <a:rect b="b" l="l" r="r" t="t"/>
              <a:pathLst>
                <a:path extrusionOk="0" h="365" w="289">
                  <a:moveTo>
                    <a:pt x="212" y="0"/>
                  </a:moveTo>
                  <a:cubicBezTo>
                    <a:pt x="194" y="30"/>
                    <a:pt x="176" y="59"/>
                    <a:pt x="159" y="89"/>
                  </a:cubicBezTo>
                  <a:cubicBezTo>
                    <a:pt x="100" y="177"/>
                    <a:pt x="47" y="271"/>
                    <a:pt x="0" y="365"/>
                  </a:cubicBezTo>
                  <a:cubicBezTo>
                    <a:pt x="88" y="253"/>
                    <a:pt x="182" y="147"/>
                    <a:pt x="288" y="47"/>
                  </a:cubicBezTo>
                  <a:lnTo>
                    <a:pt x="212" y="0"/>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4"/>
            <p:cNvSpPr/>
            <p:nvPr/>
          </p:nvSpPr>
          <p:spPr>
            <a:xfrm>
              <a:off x="5086675" y="2749992"/>
              <a:ext cx="25708" cy="40155"/>
            </a:xfrm>
            <a:custGeom>
              <a:rect b="b" l="l" r="r" t="t"/>
              <a:pathLst>
                <a:path extrusionOk="0" h="542" w="347">
                  <a:moveTo>
                    <a:pt x="165" y="0"/>
                  </a:moveTo>
                  <a:cubicBezTo>
                    <a:pt x="118" y="165"/>
                    <a:pt x="65" y="329"/>
                    <a:pt x="0" y="488"/>
                  </a:cubicBezTo>
                  <a:lnTo>
                    <a:pt x="88" y="541"/>
                  </a:lnTo>
                  <a:cubicBezTo>
                    <a:pt x="182" y="400"/>
                    <a:pt x="271" y="247"/>
                    <a:pt x="347" y="94"/>
                  </a:cubicBezTo>
                  <a:lnTo>
                    <a:pt x="165" y="0"/>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4"/>
            <p:cNvSpPr/>
            <p:nvPr/>
          </p:nvSpPr>
          <p:spPr>
            <a:xfrm>
              <a:off x="5109716" y="2638490"/>
              <a:ext cx="37118" cy="41859"/>
            </a:xfrm>
            <a:custGeom>
              <a:rect b="b" l="l" r="r" t="t"/>
              <a:pathLst>
                <a:path extrusionOk="0" h="565" w="501">
                  <a:moveTo>
                    <a:pt x="1" y="1"/>
                  </a:moveTo>
                  <a:cubicBezTo>
                    <a:pt x="7" y="95"/>
                    <a:pt x="12" y="195"/>
                    <a:pt x="12" y="294"/>
                  </a:cubicBezTo>
                  <a:lnTo>
                    <a:pt x="12" y="471"/>
                  </a:lnTo>
                  <a:lnTo>
                    <a:pt x="412" y="565"/>
                  </a:lnTo>
                  <a:cubicBezTo>
                    <a:pt x="453" y="400"/>
                    <a:pt x="483" y="230"/>
                    <a:pt x="500" y="59"/>
                  </a:cubicBezTo>
                  <a:lnTo>
                    <a:pt x="7"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4"/>
            <p:cNvSpPr/>
            <p:nvPr/>
          </p:nvSpPr>
          <p:spPr>
            <a:xfrm>
              <a:off x="5087490" y="2523950"/>
              <a:ext cx="59344" cy="43638"/>
            </a:xfrm>
            <a:custGeom>
              <a:rect b="b" l="l" r="r" t="t"/>
              <a:pathLst>
                <a:path extrusionOk="0" h="589" w="801">
                  <a:moveTo>
                    <a:pt x="706" y="1"/>
                  </a:moveTo>
                  <a:lnTo>
                    <a:pt x="1" y="165"/>
                  </a:lnTo>
                  <a:cubicBezTo>
                    <a:pt x="54" y="300"/>
                    <a:pt x="101" y="442"/>
                    <a:pt x="142" y="588"/>
                  </a:cubicBezTo>
                  <a:lnTo>
                    <a:pt x="800" y="506"/>
                  </a:lnTo>
                  <a:cubicBezTo>
                    <a:pt x="794" y="424"/>
                    <a:pt x="783" y="342"/>
                    <a:pt x="765" y="259"/>
                  </a:cubicBezTo>
                  <a:cubicBezTo>
                    <a:pt x="753" y="171"/>
                    <a:pt x="730" y="89"/>
                    <a:pt x="712"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4"/>
            <p:cNvSpPr/>
            <p:nvPr/>
          </p:nvSpPr>
          <p:spPr>
            <a:xfrm>
              <a:off x="5038296" y="2414226"/>
              <a:ext cx="73717" cy="61493"/>
            </a:xfrm>
            <a:custGeom>
              <a:rect b="b" l="l" r="r" t="t"/>
              <a:pathLst>
                <a:path extrusionOk="0" h="830" w="995">
                  <a:moveTo>
                    <a:pt x="736" y="1"/>
                  </a:moveTo>
                  <a:lnTo>
                    <a:pt x="1" y="482"/>
                  </a:lnTo>
                  <a:cubicBezTo>
                    <a:pt x="89" y="594"/>
                    <a:pt x="171" y="706"/>
                    <a:pt x="248" y="829"/>
                  </a:cubicBezTo>
                  <a:lnTo>
                    <a:pt x="994" y="447"/>
                  </a:lnTo>
                  <a:cubicBezTo>
                    <a:pt x="918" y="294"/>
                    <a:pt x="830" y="142"/>
                    <a:pt x="736"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4"/>
            <p:cNvSpPr/>
            <p:nvPr/>
          </p:nvSpPr>
          <p:spPr>
            <a:xfrm>
              <a:off x="4969542" y="2327098"/>
              <a:ext cx="71050" cy="74977"/>
            </a:xfrm>
            <a:custGeom>
              <a:rect b="b" l="l" r="r" t="t"/>
              <a:pathLst>
                <a:path extrusionOk="0" h="1012" w="959">
                  <a:moveTo>
                    <a:pt x="564" y="1"/>
                  </a:moveTo>
                  <a:lnTo>
                    <a:pt x="0" y="753"/>
                  </a:lnTo>
                  <a:cubicBezTo>
                    <a:pt x="112" y="836"/>
                    <a:pt x="223" y="924"/>
                    <a:pt x="323" y="1012"/>
                  </a:cubicBezTo>
                  <a:lnTo>
                    <a:pt x="958" y="336"/>
                  </a:lnTo>
                  <a:cubicBezTo>
                    <a:pt x="923" y="301"/>
                    <a:pt x="888" y="271"/>
                    <a:pt x="846" y="236"/>
                  </a:cubicBezTo>
                  <a:cubicBezTo>
                    <a:pt x="794" y="189"/>
                    <a:pt x="741" y="142"/>
                    <a:pt x="688" y="101"/>
                  </a:cubicBezTo>
                  <a:cubicBezTo>
                    <a:pt x="647" y="66"/>
                    <a:pt x="605" y="36"/>
                    <a:pt x="564" y="1"/>
                  </a:cubicBez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4"/>
            <p:cNvSpPr/>
            <p:nvPr/>
          </p:nvSpPr>
          <p:spPr>
            <a:xfrm>
              <a:off x="4885452" y="2273533"/>
              <a:ext cx="55862" cy="76310"/>
            </a:xfrm>
            <a:custGeom>
              <a:rect b="b" l="l" r="r" t="t"/>
              <a:pathLst>
                <a:path extrusionOk="0" h="1030" w="754">
                  <a:moveTo>
                    <a:pt x="265" y="1"/>
                  </a:moveTo>
                  <a:lnTo>
                    <a:pt x="1" y="871"/>
                  </a:lnTo>
                  <a:cubicBezTo>
                    <a:pt x="130" y="918"/>
                    <a:pt x="259" y="971"/>
                    <a:pt x="383" y="1030"/>
                  </a:cubicBezTo>
                  <a:lnTo>
                    <a:pt x="753" y="177"/>
                  </a:lnTo>
                  <a:cubicBezTo>
                    <a:pt x="618" y="124"/>
                    <a:pt x="483" y="72"/>
                    <a:pt x="347" y="24"/>
                  </a:cubicBezTo>
                  <a:lnTo>
                    <a:pt x="265" y="1"/>
                  </a:lnTo>
                  <a:close/>
                </a:path>
              </a:pathLst>
            </a:custGeom>
            <a:solidFill>
              <a:srgbClr val="BCC8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4"/>
            <p:cNvSpPr/>
            <p:nvPr/>
          </p:nvSpPr>
          <p:spPr>
            <a:xfrm>
              <a:off x="6609108" y="2721246"/>
              <a:ext cx="938022" cy="266122"/>
            </a:xfrm>
            <a:custGeom>
              <a:rect b="b" l="l" r="r" t="t"/>
              <a:pathLst>
                <a:path extrusionOk="0" h="3592" w="12661">
                  <a:moveTo>
                    <a:pt x="0" y="0"/>
                  </a:moveTo>
                  <a:cubicBezTo>
                    <a:pt x="0" y="0"/>
                    <a:pt x="717" y="2122"/>
                    <a:pt x="1334" y="2675"/>
                  </a:cubicBezTo>
                  <a:cubicBezTo>
                    <a:pt x="1951" y="3227"/>
                    <a:pt x="4455" y="3592"/>
                    <a:pt x="6330" y="3592"/>
                  </a:cubicBezTo>
                  <a:cubicBezTo>
                    <a:pt x="8100" y="3592"/>
                    <a:pt x="10704" y="3233"/>
                    <a:pt x="11327" y="2675"/>
                  </a:cubicBezTo>
                  <a:cubicBezTo>
                    <a:pt x="11944" y="2122"/>
                    <a:pt x="12661" y="0"/>
                    <a:pt x="12661" y="0"/>
                  </a:cubicBezTo>
                  <a:lnTo>
                    <a:pt x="12661" y="0"/>
                  </a:lnTo>
                  <a:cubicBezTo>
                    <a:pt x="12661" y="0"/>
                    <a:pt x="8564" y="588"/>
                    <a:pt x="6330" y="623"/>
                  </a:cubicBezTo>
                  <a:cubicBezTo>
                    <a:pt x="4097" y="588"/>
                    <a:pt x="0" y="0"/>
                    <a:pt x="0" y="0"/>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4"/>
            <p:cNvSpPr/>
            <p:nvPr/>
          </p:nvSpPr>
          <p:spPr>
            <a:xfrm>
              <a:off x="7602849" y="1259345"/>
              <a:ext cx="1267711" cy="284866"/>
            </a:xfrm>
            <a:custGeom>
              <a:rect b="b" l="l" r="r" t="t"/>
              <a:pathLst>
                <a:path extrusionOk="0" h="3845" w="17111">
                  <a:moveTo>
                    <a:pt x="16100" y="1"/>
                  </a:moveTo>
                  <a:cubicBezTo>
                    <a:pt x="15788" y="1"/>
                    <a:pt x="0" y="535"/>
                    <a:pt x="0" y="535"/>
                  </a:cubicBezTo>
                  <a:lnTo>
                    <a:pt x="2475" y="3845"/>
                  </a:lnTo>
                  <a:cubicBezTo>
                    <a:pt x="2475" y="3845"/>
                    <a:pt x="16981" y="559"/>
                    <a:pt x="17046" y="389"/>
                  </a:cubicBezTo>
                  <a:cubicBezTo>
                    <a:pt x="17111" y="218"/>
                    <a:pt x="16417" y="1"/>
                    <a:pt x="16100" y="1"/>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4"/>
            <p:cNvSpPr/>
            <p:nvPr/>
          </p:nvSpPr>
          <p:spPr>
            <a:xfrm>
              <a:off x="5285231" y="1259345"/>
              <a:ext cx="1267711" cy="284866"/>
            </a:xfrm>
            <a:custGeom>
              <a:rect b="b" l="l" r="r" t="t"/>
              <a:pathLst>
                <a:path extrusionOk="0" h="3845" w="17111">
                  <a:moveTo>
                    <a:pt x="1011" y="1"/>
                  </a:moveTo>
                  <a:cubicBezTo>
                    <a:pt x="694" y="1"/>
                    <a:pt x="1" y="218"/>
                    <a:pt x="65" y="389"/>
                  </a:cubicBezTo>
                  <a:cubicBezTo>
                    <a:pt x="130" y="559"/>
                    <a:pt x="14636" y="3845"/>
                    <a:pt x="14636" y="3845"/>
                  </a:cubicBezTo>
                  <a:lnTo>
                    <a:pt x="17111" y="535"/>
                  </a:lnTo>
                  <a:cubicBezTo>
                    <a:pt x="17111" y="535"/>
                    <a:pt x="1323" y="1"/>
                    <a:pt x="1011" y="1"/>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4"/>
            <p:cNvSpPr/>
            <p:nvPr/>
          </p:nvSpPr>
          <p:spPr>
            <a:xfrm>
              <a:off x="6965322" y="500315"/>
              <a:ext cx="225152" cy="692496"/>
            </a:xfrm>
            <a:custGeom>
              <a:rect b="b" l="l" r="r" t="t"/>
              <a:pathLst>
                <a:path extrusionOk="0" h="9347" w="3039">
                  <a:moveTo>
                    <a:pt x="1522" y="1"/>
                  </a:moveTo>
                  <a:cubicBezTo>
                    <a:pt x="1522" y="1"/>
                    <a:pt x="1170" y="118"/>
                    <a:pt x="1040" y="383"/>
                  </a:cubicBezTo>
                  <a:cubicBezTo>
                    <a:pt x="917" y="647"/>
                    <a:pt x="0" y="9346"/>
                    <a:pt x="0" y="9346"/>
                  </a:cubicBezTo>
                  <a:lnTo>
                    <a:pt x="3039" y="9346"/>
                  </a:lnTo>
                  <a:cubicBezTo>
                    <a:pt x="3039" y="9346"/>
                    <a:pt x="2128" y="653"/>
                    <a:pt x="1993" y="383"/>
                  </a:cubicBezTo>
                  <a:cubicBezTo>
                    <a:pt x="1863" y="118"/>
                    <a:pt x="1522" y="1"/>
                    <a:pt x="1522" y="1"/>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4"/>
            <p:cNvSpPr/>
            <p:nvPr/>
          </p:nvSpPr>
          <p:spPr>
            <a:xfrm>
              <a:off x="6148799" y="1082127"/>
              <a:ext cx="1854262" cy="1754540"/>
            </a:xfrm>
            <a:custGeom>
              <a:rect b="b" l="l" r="r" t="t"/>
              <a:pathLst>
                <a:path extrusionOk="0" h="23682" w="25028">
                  <a:moveTo>
                    <a:pt x="12549" y="0"/>
                  </a:moveTo>
                  <a:cubicBezTo>
                    <a:pt x="7283" y="0"/>
                    <a:pt x="0" y="4462"/>
                    <a:pt x="917" y="14842"/>
                  </a:cubicBezTo>
                  <a:cubicBezTo>
                    <a:pt x="1605" y="22742"/>
                    <a:pt x="9828" y="23682"/>
                    <a:pt x="12543" y="23682"/>
                  </a:cubicBezTo>
                  <a:cubicBezTo>
                    <a:pt x="15259" y="23682"/>
                    <a:pt x="23517" y="22983"/>
                    <a:pt x="24182" y="14842"/>
                  </a:cubicBezTo>
                  <a:lnTo>
                    <a:pt x="24187" y="14842"/>
                  </a:lnTo>
                  <a:cubicBezTo>
                    <a:pt x="25028" y="4538"/>
                    <a:pt x="17816" y="0"/>
                    <a:pt x="12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4"/>
            <p:cNvSpPr/>
            <p:nvPr/>
          </p:nvSpPr>
          <p:spPr>
            <a:xfrm>
              <a:off x="6242002" y="1228450"/>
              <a:ext cx="1667487" cy="1577767"/>
            </a:xfrm>
            <a:custGeom>
              <a:rect b="b" l="l" r="r" t="t"/>
              <a:pathLst>
                <a:path extrusionOk="0" h="21296" w="22507">
                  <a:moveTo>
                    <a:pt x="11285" y="0"/>
                  </a:moveTo>
                  <a:cubicBezTo>
                    <a:pt x="6554" y="0"/>
                    <a:pt x="0" y="4015"/>
                    <a:pt x="823" y="13343"/>
                  </a:cubicBezTo>
                  <a:cubicBezTo>
                    <a:pt x="1452" y="20443"/>
                    <a:pt x="8846" y="21296"/>
                    <a:pt x="11285" y="21296"/>
                  </a:cubicBezTo>
                  <a:cubicBezTo>
                    <a:pt x="13731" y="21296"/>
                    <a:pt x="21148" y="20667"/>
                    <a:pt x="21748" y="13343"/>
                  </a:cubicBezTo>
                  <a:cubicBezTo>
                    <a:pt x="22506" y="4079"/>
                    <a:pt x="16023" y="0"/>
                    <a:pt x="112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4"/>
            <p:cNvSpPr/>
            <p:nvPr/>
          </p:nvSpPr>
          <p:spPr>
            <a:xfrm>
              <a:off x="7095050" y="1614670"/>
              <a:ext cx="245674" cy="348656"/>
            </a:xfrm>
            <a:custGeom>
              <a:rect b="b" l="l" r="r" t="t"/>
              <a:pathLst>
                <a:path extrusionOk="0" h="4706" w="3316">
                  <a:moveTo>
                    <a:pt x="2253" y="0"/>
                  </a:moveTo>
                  <a:cubicBezTo>
                    <a:pt x="2230" y="0"/>
                    <a:pt x="2205" y="2"/>
                    <a:pt x="2181" y="7"/>
                  </a:cubicBezTo>
                  <a:lnTo>
                    <a:pt x="206" y="459"/>
                  </a:lnTo>
                  <a:cubicBezTo>
                    <a:pt x="95" y="471"/>
                    <a:pt x="12" y="559"/>
                    <a:pt x="1" y="671"/>
                  </a:cubicBezTo>
                  <a:lnTo>
                    <a:pt x="1" y="4486"/>
                  </a:lnTo>
                  <a:cubicBezTo>
                    <a:pt x="1" y="4614"/>
                    <a:pt x="137" y="4706"/>
                    <a:pt x="285" y="4706"/>
                  </a:cubicBezTo>
                  <a:cubicBezTo>
                    <a:pt x="333" y="4706"/>
                    <a:pt x="383" y="4696"/>
                    <a:pt x="430" y="4674"/>
                  </a:cubicBezTo>
                  <a:lnTo>
                    <a:pt x="3169" y="3363"/>
                  </a:lnTo>
                  <a:cubicBezTo>
                    <a:pt x="3263" y="3328"/>
                    <a:pt x="3316" y="3234"/>
                    <a:pt x="3298" y="3134"/>
                  </a:cubicBezTo>
                  <a:lnTo>
                    <a:pt x="2534" y="177"/>
                  </a:lnTo>
                  <a:cubicBezTo>
                    <a:pt x="2504" y="68"/>
                    <a:pt x="2385" y="0"/>
                    <a:pt x="2253"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4"/>
            <p:cNvSpPr/>
            <p:nvPr/>
          </p:nvSpPr>
          <p:spPr>
            <a:xfrm>
              <a:off x="7308868" y="1576144"/>
              <a:ext cx="189071" cy="258862"/>
            </a:xfrm>
            <a:custGeom>
              <a:rect b="b" l="l" r="r" t="t"/>
              <a:pathLst>
                <a:path extrusionOk="0" h="3494" w="2552">
                  <a:moveTo>
                    <a:pt x="1619" y="1"/>
                  </a:moveTo>
                  <a:cubicBezTo>
                    <a:pt x="1593" y="1"/>
                    <a:pt x="1567" y="4"/>
                    <a:pt x="1541" y="10"/>
                  </a:cubicBezTo>
                  <a:lnTo>
                    <a:pt x="230" y="309"/>
                  </a:lnTo>
                  <a:cubicBezTo>
                    <a:pt x="89" y="345"/>
                    <a:pt x="1" y="450"/>
                    <a:pt x="30" y="562"/>
                  </a:cubicBezTo>
                  <a:lnTo>
                    <a:pt x="741" y="3313"/>
                  </a:lnTo>
                  <a:cubicBezTo>
                    <a:pt x="771" y="3423"/>
                    <a:pt x="892" y="3493"/>
                    <a:pt x="1019" y="3493"/>
                  </a:cubicBezTo>
                  <a:cubicBezTo>
                    <a:pt x="1068" y="3493"/>
                    <a:pt x="1119" y="3483"/>
                    <a:pt x="1165" y="3460"/>
                  </a:cubicBezTo>
                  <a:lnTo>
                    <a:pt x="2399" y="2872"/>
                  </a:lnTo>
                  <a:cubicBezTo>
                    <a:pt x="2499" y="2837"/>
                    <a:pt x="2552" y="2737"/>
                    <a:pt x="2528" y="2637"/>
                  </a:cubicBezTo>
                  <a:lnTo>
                    <a:pt x="1893" y="180"/>
                  </a:lnTo>
                  <a:cubicBezTo>
                    <a:pt x="1869" y="72"/>
                    <a:pt x="1750" y="1"/>
                    <a:pt x="1619"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4"/>
            <p:cNvSpPr/>
            <p:nvPr/>
          </p:nvSpPr>
          <p:spPr>
            <a:xfrm>
              <a:off x="7475640" y="1543546"/>
              <a:ext cx="156473" cy="216558"/>
            </a:xfrm>
            <a:custGeom>
              <a:rect b="b" l="l" r="r" t="t"/>
              <a:pathLst>
                <a:path extrusionOk="0" h="2923" w="2112">
                  <a:moveTo>
                    <a:pt x="1290" y="0"/>
                  </a:moveTo>
                  <a:cubicBezTo>
                    <a:pt x="1264" y="0"/>
                    <a:pt x="1238" y="3"/>
                    <a:pt x="1212" y="9"/>
                  </a:cubicBezTo>
                  <a:lnTo>
                    <a:pt x="224" y="238"/>
                  </a:lnTo>
                  <a:cubicBezTo>
                    <a:pt x="83" y="267"/>
                    <a:pt x="1" y="379"/>
                    <a:pt x="24" y="491"/>
                  </a:cubicBezTo>
                  <a:lnTo>
                    <a:pt x="612" y="2742"/>
                  </a:lnTo>
                  <a:cubicBezTo>
                    <a:pt x="638" y="2852"/>
                    <a:pt x="758" y="2922"/>
                    <a:pt x="884" y="2922"/>
                  </a:cubicBezTo>
                  <a:cubicBezTo>
                    <a:pt x="933" y="2922"/>
                    <a:pt x="984" y="2912"/>
                    <a:pt x="1030" y="2889"/>
                  </a:cubicBezTo>
                  <a:lnTo>
                    <a:pt x="1964" y="2448"/>
                  </a:lnTo>
                  <a:cubicBezTo>
                    <a:pt x="2058" y="2413"/>
                    <a:pt x="2111" y="2313"/>
                    <a:pt x="2088" y="2213"/>
                  </a:cubicBezTo>
                  <a:lnTo>
                    <a:pt x="1564" y="179"/>
                  </a:lnTo>
                  <a:cubicBezTo>
                    <a:pt x="1535" y="71"/>
                    <a:pt x="1419" y="0"/>
                    <a:pt x="1290"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4"/>
            <p:cNvSpPr/>
            <p:nvPr/>
          </p:nvSpPr>
          <p:spPr>
            <a:xfrm>
              <a:off x="7618037" y="1519541"/>
              <a:ext cx="125949" cy="176773"/>
            </a:xfrm>
            <a:custGeom>
              <a:rect b="b" l="l" r="r" t="t"/>
              <a:pathLst>
                <a:path extrusionOk="0" h="2386" w="1700">
                  <a:moveTo>
                    <a:pt x="819" y="0"/>
                  </a:moveTo>
                  <a:cubicBezTo>
                    <a:pt x="793" y="0"/>
                    <a:pt x="767" y="3"/>
                    <a:pt x="742" y="9"/>
                  </a:cubicBezTo>
                  <a:lnTo>
                    <a:pt x="224" y="127"/>
                  </a:lnTo>
                  <a:cubicBezTo>
                    <a:pt x="83" y="162"/>
                    <a:pt x="1" y="268"/>
                    <a:pt x="30" y="380"/>
                  </a:cubicBezTo>
                  <a:lnTo>
                    <a:pt x="501" y="2208"/>
                  </a:lnTo>
                  <a:cubicBezTo>
                    <a:pt x="526" y="2318"/>
                    <a:pt x="647" y="2386"/>
                    <a:pt x="774" y="2386"/>
                  </a:cubicBezTo>
                  <a:cubicBezTo>
                    <a:pt x="823" y="2386"/>
                    <a:pt x="872" y="2376"/>
                    <a:pt x="918" y="2355"/>
                  </a:cubicBezTo>
                  <a:lnTo>
                    <a:pt x="1547" y="2055"/>
                  </a:lnTo>
                  <a:cubicBezTo>
                    <a:pt x="1647" y="2020"/>
                    <a:pt x="1700" y="1908"/>
                    <a:pt x="1670" y="1808"/>
                  </a:cubicBezTo>
                  <a:lnTo>
                    <a:pt x="1088" y="162"/>
                  </a:lnTo>
                  <a:cubicBezTo>
                    <a:pt x="1054" y="65"/>
                    <a:pt x="941" y="0"/>
                    <a:pt x="819"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4"/>
            <p:cNvSpPr/>
            <p:nvPr/>
          </p:nvSpPr>
          <p:spPr>
            <a:xfrm>
              <a:off x="6815961" y="1614670"/>
              <a:ext cx="245674" cy="348656"/>
            </a:xfrm>
            <a:custGeom>
              <a:rect b="b" l="l" r="r" t="t"/>
              <a:pathLst>
                <a:path extrusionOk="0" h="4706" w="3316">
                  <a:moveTo>
                    <a:pt x="1062" y="0"/>
                  </a:moveTo>
                  <a:cubicBezTo>
                    <a:pt x="929" y="0"/>
                    <a:pt x="807" y="68"/>
                    <a:pt x="782" y="177"/>
                  </a:cubicBezTo>
                  <a:lnTo>
                    <a:pt x="18" y="3134"/>
                  </a:lnTo>
                  <a:cubicBezTo>
                    <a:pt x="0" y="3234"/>
                    <a:pt x="53" y="3328"/>
                    <a:pt x="147" y="3363"/>
                  </a:cubicBezTo>
                  <a:lnTo>
                    <a:pt x="2886" y="4674"/>
                  </a:lnTo>
                  <a:cubicBezTo>
                    <a:pt x="2933" y="4696"/>
                    <a:pt x="2982" y="4706"/>
                    <a:pt x="3031" y="4706"/>
                  </a:cubicBezTo>
                  <a:cubicBezTo>
                    <a:pt x="3179" y="4706"/>
                    <a:pt x="3315" y="4614"/>
                    <a:pt x="3315" y="4486"/>
                  </a:cubicBezTo>
                  <a:lnTo>
                    <a:pt x="3315" y="671"/>
                  </a:lnTo>
                  <a:cubicBezTo>
                    <a:pt x="3303" y="559"/>
                    <a:pt x="3221" y="471"/>
                    <a:pt x="3109" y="459"/>
                  </a:cubicBezTo>
                  <a:lnTo>
                    <a:pt x="1134" y="7"/>
                  </a:lnTo>
                  <a:cubicBezTo>
                    <a:pt x="1110" y="2"/>
                    <a:pt x="1086" y="0"/>
                    <a:pt x="1062"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4"/>
            <p:cNvSpPr/>
            <p:nvPr/>
          </p:nvSpPr>
          <p:spPr>
            <a:xfrm>
              <a:off x="6658747" y="1576144"/>
              <a:ext cx="188627" cy="258862"/>
            </a:xfrm>
            <a:custGeom>
              <a:rect b="b" l="l" r="r" t="t"/>
              <a:pathLst>
                <a:path extrusionOk="0" h="3494" w="2546">
                  <a:moveTo>
                    <a:pt x="929" y="1"/>
                  </a:moveTo>
                  <a:cubicBezTo>
                    <a:pt x="802" y="1"/>
                    <a:pt x="682" y="72"/>
                    <a:pt x="653" y="180"/>
                  </a:cubicBezTo>
                  <a:lnTo>
                    <a:pt x="18" y="2637"/>
                  </a:lnTo>
                  <a:cubicBezTo>
                    <a:pt x="0" y="2737"/>
                    <a:pt x="53" y="2837"/>
                    <a:pt x="153" y="2872"/>
                  </a:cubicBezTo>
                  <a:lnTo>
                    <a:pt x="1387" y="3460"/>
                  </a:lnTo>
                  <a:cubicBezTo>
                    <a:pt x="1433" y="3483"/>
                    <a:pt x="1483" y="3493"/>
                    <a:pt x="1533" y="3493"/>
                  </a:cubicBezTo>
                  <a:cubicBezTo>
                    <a:pt x="1659" y="3493"/>
                    <a:pt x="1779" y="3423"/>
                    <a:pt x="1805" y="3313"/>
                  </a:cubicBezTo>
                  <a:lnTo>
                    <a:pt x="2522" y="562"/>
                  </a:lnTo>
                  <a:cubicBezTo>
                    <a:pt x="2545" y="450"/>
                    <a:pt x="2463" y="345"/>
                    <a:pt x="2322" y="309"/>
                  </a:cubicBezTo>
                  <a:lnTo>
                    <a:pt x="1005" y="10"/>
                  </a:lnTo>
                  <a:cubicBezTo>
                    <a:pt x="980" y="4"/>
                    <a:pt x="954" y="1"/>
                    <a:pt x="929"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4"/>
            <p:cNvSpPr/>
            <p:nvPr/>
          </p:nvSpPr>
          <p:spPr>
            <a:xfrm>
              <a:off x="6524129" y="1543546"/>
              <a:ext cx="156843" cy="216558"/>
            </a:xfrm>
            <a:custGeom>
              <a:rect b="b" l="l" r="r" t="t"/>
              <a:pathLst>
                <a:path extrusionOk="0" h="2923" w="2117">
                  <a:moveTo>
                    <a:pt x="828" y="0"/>
                  </a:moveTo>
                  <a:cubicBezTo>
                    <a:pt x="697" y="0"/>
                    <a:pt x="578" y="71"/>
                    <a:pt x="553" y="179"/>
                  </a:cubicBezTo>
                  <a:lnTo>
                    <a:pt x="24" y="2213"/>
                  </a:lnTo>
                  <a:cubicBezTo>
                    <a:pt x="1" y="2313"/>
                    <a:pt x="60" y="2413"/>
                    <a:pt x="154" y="2448"/>
                  </a:cubicBezTo>
                  <a:lnTo>
                    <a:pt x="1082" y="2889"/>
                  </a:lnTo>
                  <a:cubicBezTo>
                    <a:pt x="1130" y="2912"/>
                    <a:pt x="1181" y="2922"/>
                    <a:pt x="1230" y="2922"/>
                  </a:cubicBezTo>
                  <a:cubicBezTo>
                    <a:pt x="1358" y="2922"/>
                    <a:pt x="1476" y="2852"/>
                    <a:pt x="1506" y="2742"/>
                  </a:cubicBezTo>
                  <a:lnTo>
                    <a:pt x="2088" y="491"/>
                  </a:lnTo>
                  <a:cubicBezTo>
                    <a:pt x="2117" y="379"/>
                    <a:pt x="2029" y="267"/>
                    <a:pt x="1894" y="238"/>
                  </a:cubicBezTo>
                  <a:lnTo>
                    <a:pt x="906" y="9"/>
                  </a:lnTo>
                  <a:cubicBezTo>
                    <a:pt x="880" y="3"/>
                    <a:pt x="854" y="0"/>
                    <a:pt x="828"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4"/>
            <p:cNvSpPr/>
            <p:nvPr/>
          </p:nvSpPr>
          <p:spPr>
            <a:xfrm>
              <a:off x="6412256" y="1519541"/>
              <a:ext cx="126319" cy="176773"/>
            </a:xfrm>
            <a:custGeom>
              <a:rect b="b" l="l" r="r" t="t"/>
              <a:pathLst>
                <a:path extrusionOk="0" h="2386" w="1705">
                  <a:moveTo>
                    <a:pt x="887" y="0"/>
                  </a:moveTo>
                  <a:cubicBezTo>
                    <a:pt x="765" y="0"/>
                    <a:pt x="651" y="65"/>
                    <a:pt x="617" y="162"/>
                  </a:cubicBezTo>
                  <a:lnTo>
                    <a:pt x="36" y="1808"/>
                  </a:lnTo>
                  <a:cubicBezTo>
                    <a:pt x="0" y="1908"/>
                    <a:pt x="59" y="2020"/>
                    <a:pt x="159" y="2055"/>
                  </a:cubicBezTo>
                  <a:lnTo>
                    <a:pt x="788" y="2355"/>
                  </a:lnTo>
                  <a:cubicBezTo>
                    <a:pt x="833" y="2376"/>
                    <a:pt x="883" y="2386"/>
                    <a:pt x="931" y="2386"/>
                  </a:cubicBezTo>
                  <a:cubicBezTo>
                    <a:pt x="1057" y="2386"/>
                    <a:pt x="1175" y="2318"/>
                    <a:pt x="1205" y="2208"/>
                  </a:cubicBezTo>
                  <a:lnTo>
                    <a:pt x="1675" y="380"/>
                  </a:lnTo>
                  <a:cubicBezTo>
                    <a:pt x="1705" y="268"/>
                    <a:pt x="1617" y="162"/>
                    <a:pt x="1481" y="127"/>
                  </a:cubicBezTo>
                  <a:lnTo>
                    <a:pt x="964" y="9"/>
                  </a:lnTo>
                  <a:cubicBezTo>
                    <a:pt x="939" y="3"/>
                    <a:pt x="912" y="0"/>
                    <a:pt x="887"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4"/>
            <p:cNvSpPr/>
            <p:nvPr/>
          </p:nvSpPr>
          <p:spPr>
            <a:xfrm>
              <a:off x="5752503" y="909206"/>
              <a:ext cx="929798" cy="251823"/>
            </a:xfrm>
            <a:custGeom>
              <a:rect b="b" l="l" r="r" t="t"/>
              <a:pathLst>
                <a:path extrusionOk="0" h="3399" w="12550">
                  <a:moveTo>
                    <a:pt x="3809" y="1"/>
                  </a:moveTo>
                  <a:cubicBezTo>
                    <a:pt x="3727" y="1"/>
                    <a:pt x="3639" y="13"/>
                    <a:pt x="3556" y="36"/>
                  </a:cubicBezTo>
                  <a:cubicBezTo>
                    <a:pt x="2252" y="371"/>
                    <a:pt x="3116" y="1999"/>
                    <a:pt x="2516" y="2446"/>
                  </a:cubicBezTo>
                  <a:cubicBezTo>
                    <a:pt x="2134" y="2728"/>
                    <a:pt x="900" y="2893"/>
                    <a:pt x="623" y="2922"/>
                  </a:cubicBezTo>
                  <a:cubicBezTo>
                    <a:pt x="65" y="2981"/>
                    <a:pt x="0" y="3398"/>
                    <a:pt x="506" y="3398"/>
                  </a:cubicBezTo>
                  <a:lnTo>
                    <a:pt x="11850" y="3398"/>
                  </a:lnTo>
                  <a:cubicBezTo>
                    <a:pt x="12550" y="3398"/>
                    <a:pt x="12185" y="2799"/>
                    <a:pt x="10963" y="2769"/>
                  </a:cubicBezTo>
                  <a:cubicBezTo>
                    <a:pt x="9734" y="2746"/>
                    <a:pt x="10051" y="1858"/>
                    <a:pt x="9082" y="1494"/>
                  </a:cubicBezTo>
                  <a:cubicBezTo>
                    <a:pt x="8958" y="1447"/>
                    <a:pt x="8823" y="1417"/>
                    <a:pt x="8688" y="1417"/>
                  </a:cubicBezTo>
                  <a:cubicBezTo>
                    <a:pt x="8323" y="1417"/>
                    <a:pt x="8012" y="1605"/>
                    <a:pt x="7736" y="1799"/>
                  </a:cubicBezTo>
                  <a:cubicBezTo>
                    <a:pt x="7459" y="1988"/>
                    <a:pt x="7212" y="2176"/>
                    <a:pt x="6977" y="2176"/>
                  </a:cubicBezTo>
                  <a:lnTo>
                    <a:pt x="6948" y="2176"/>
                  </a:lnTo>
                  <a:cubicBezTo>
                    <a:pt x="5949" y="2105"/>
                    <a:pt x="4997" y="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4"/>
            <p:cNvSpPr/>
            <p:nvPr/>
          </p:nvSpPr>
          <p:spPr>
            <a:xfrm>
              <a:off x="8662306" y="1795000"/>
              <a:ext cx="21411" cy="28376"/>
            </a:xfrm>
            <a:custGeom>
              <a:rect b="b" l="l" r="r" t="t"/>
              <a:pathLst>
                <a:path extrusionOk="0" h="383" w="289">
                  <a:moveTo>
                    <a:pt x="1" y="0"/>
                  </a:moveTo>
                  <a:cubicBezTo>
                    <a:pt x="24" y="130"/>
                    <a:pt x="48" y="259"/>
                    <a:pt x="77" y="382"/>
                  </a:cubicBezTo>
                  <a:cubicBezTo>
                    <a:pt x="289" y="312"/>
                    <a:pt x="254" y="10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4"/>
            <p:cNvSpPr/>
            <p:nvPr/>
          </p:nvSpPr>
          <p:spPr>
            <a:xfrm>
              <a:off x="7912018" y="1573773"/>
              <a:ext cx="756507" cy="251749"/>
            </a:xfrm>
            <a:custGeom>
              <a:rect b="b" l="l" r="r" t="t"/>
              <a:pathLst>
                <a:path extrusionOk="0" h="3398" w="10211">
                  <a:moveTo>
                    <a:pt x="6695" y="0"/>
                  </a:moveTo>
                  <a:lnTo>
                    <a:pt x="6695" y="6"/>
                  </a:lnTo>
                  <a:cubicBezTo>
                    <a:pt x="5514" y="6"/>
                    <a:pt x="4562" y="2105"/>
                    <a:pt x="3557" y="2175"/>
                  </a:cubicBezTo>
                  <a:lnTo>
                    <a:pt x="3527" y="2175"/>
                  </a:lnTo>
                  <a:cubicBezTo>
                    <a:pt x="3292" y="2175"/>
                    <a:pt x="3051" y="1987"/>
                    <a:pt x="2769" y="1799"/>
                  </a:cubicBezTo>
                  <a:cubicBezTo>
                    <a:pt x="2493" y="1611"/>
                    <a:pt x="2181" y="1423"/>
                    <a:pt x="1817" y="1423"/>
                  </a:cubicBezTo>
                  <a:cubicBezTo>
                    <a:pt x="1682" y="1423"/>
                    <a:pt x="1546" y="1446"/>
                    <a:pt x="1423" y="1493"/>
                  </a:cubicBezTo>
                  <a:cubicBezTo>
                    <a:pt x="600" y="1805"/>
                    <a:pt x="706" y="2493"/>
                    <a:pt x="0" y="2704"/>
                  </a:cubicBezTo>
                  <a:cubicBezTo>
                    <a:pt x="59" y="2933"/>
                    <a:pt x="112" y="3163"/>
                    <a:pt x="153" y="3398"/>
                  </a:cubicBezTo>
                  <a:lnTo>
                    <a:pt x="9999" y="3398"/>
                  </a:lnTo>
                  <a:cubicBezTo>
                    <a:pt x="10069" y="3398"/>
                    <a:pt x="10140" y="3392"/>
                    <a:pt x="10210" y="3368"/>
                  </a:cubicBezTo>
                  <a:cubicBezTo>
                    <a:pt x="10181" y="3239"/>
                    <a:pt x="10151" y="3110"/>
                    <a:pt x="10128" y="2980"/>
                  </a:cubicBezTo>
                  <a:cubicBezTo>
                    <a:pt x="10052" y="2951"/>
                    <a:pt x="9969" y="2933"/>
                    <a:pt x="9881" y="2922"/>
                  </a:cubicBezTo>
                  <a:cubicBezTo>
                    <a:pt x="9611" y="2892"/>
                    <a:pt x="8370" y="2728"/>
                    <a:pt x="7994" y="2446"/>
                  </a:cubicBezTo>
                  <a:cubicBezTo>
                    <a:pt x="7395" y="2005"/>
                    <a:pt x="8253" y="377"/>
                    <a:pt x="6948" y="36"/>
                  </a:cubicBezTo>
                  <a:cubicBezTo>
                    <a:pt x="6866" y="12"/>
                    <a:pt x="6783" y="0"/>
                    <a:pt x="66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4"/>
            <p:cNvSpPr/>
            <p:nvPr/>
          </p:nvSpPr>
          <p:spPr>
            <a:xfrm>
              <a:off x="7811406" y="1774551"/>
              <a:ext cx="112020" cy="51417"/>
            </a:xfrm>
            <a:custGeom>
              <a:rect b="b" l="l" r="r" t="t"/>
              <a:pathLst>
                <a:path extrusionOk="0" h="694" w="1512">
                  <a:moveTo>
                    <a:pt x="1358" y="0"/>
                  </a:moveTo>
                  <a:cubicBezTo>
                    <a:pt x="1212" y="41"/>
                    <a:pt x="1059" y="65"/>
                    <a:pt x="900" y="65"/>
                  </a:cubicBezTo>
                  <a:cubicBezTo>
                    <a:pt x="594" y="65"/>
                    <a:pt x="289" y="118"/>
                    <a:pt x="1" y="229"/>
                  </a:cubicBezTo>
                  <a:cubicBezTo>
                    <a:pt x="48" y="382"/>
                    <a:pt x="95" y="535"/>
                    <a:pt x="136" y="694"/>
                  </a:cubicBezTo>
                  <a:lnTo>
                    <a:pt x="1511" y="694"/>
                  </a:lnTo>
                  <a:cubicBezTo>
                    <a:pt x="1470" y="459"/>
                    <a:pt x="1417" y="229"/>
                    <a:pt x="13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4"/>
            <p:cNvSpPr/>
            <p:nvPr/>
          </p:nvSpPr>
          <p:spPr>
            <a:xfrm>
              <a:off x="7777030" y="1791518"/>
              <a:ext cx="44452" cy="34451"/>
            </a:xfrm>
            <a:custGeom>
              <a:rect b="b" l="l" r="r" t="t"/>
              <a:pathLst>
                <a:path extrusionOk="0" h="465" w="600">
                  <a:moveTo>
                    <a:pt x="465" y="0"/>
                  </a:moveTo>
                  <a:lnTo>
                    <a:pt x="465" y="0"/>
                  </a:lnTo>
                  <a:cubicBezTo>
                    <a:pt x="18" y="182"/>
                    <a:pt x="0" y="465"/>
                    <a:pt x="482" y="465"/>
                  </a:cubicBezTo>
                  <a:lnTo>
                    <a:pt x="600" y="465"/>
                  </a:lnTo>
                  <a:cubicBezTo>
                    <a:pt x="559" y="306"/>
                    <a:pt x="512" y="153"/>
                    <a:pt x="465" y="0"/>
                  </a:cubicBezTo>
                  <a:close/>
                </a:path>
              </a:pathLst>
            </a:custGeom>
            <a:solidFill>
              <a:srgbClr val="E0E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4"/>
            <p:cNvSpPr/>
            <p:nvPr/>
          </p:nvSpPr>
          <p:spPr>
            <a:xfrm>
              <a:off x="5629665" y="2560549"/>
              <a:ext cx="943356" cy="158547"/>
            </a:xfrm>
            <a:custGeom>
              <a:rect b="b" l="l" r="r" t="t"/>
              <a:pathLst>
                <a:path extrusionOk="0" h="2140" w="12733">
                  <a:moveTo>
                    <a:pt x="3040" y="0"/>
                  </a:moveTo>
                  <a:cubicBezTo>
                    <a:pt x="2652" y="600"/>
                    <a:pt x="2423" y="1252"/>
                    <a:pt x="1764" y="1370"/>
                  </a:cubicBezTo>
                  <a:cubicBezTo>
                    <a:pt x="877" y="1529"/>
                    <a:pt x="1" y="2140"/>
                    <a:pt x="1253" y="2140"/>
                  </a:cubicBezTo>
                  <a:lnTo>
                    <a:pt x="12732" y="2140"/>
                  </a:lnTo>
                  <a:cubicBezTo>
                    <a:pt x="12127" y="1828"/>
                    <a:pt x="11557" y="1452"/>
                    <a:pt x="11028" y="1023"/>
                  </a:cubicBezTo>
                  <a:cubicBezTo>
                    <a:pt x="9429" y="823"/>
                    <a:pt x="6549" y="453"/>
                    <a:pt x="3040" y="0"/>
                  </a:cubicBezTo>
                  <a:close/>
                </a:path>
              </a:pathLst>
            </a:custGeom>
            <a:solidFill>
              <a:srgbClr val="DBE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4"/>
            <p:cNvSpPr/>
            <p:nvPr/>
          </p:nvSpPr>
          <p:spPr>
            <a:xfrm>
              <a:off x="5854819" y="2408965"/>
              <a:ext cx="591885" cy="227449"/>
            </a:xfrm>
            <a:custGeom>
              <a:rect b="b" l="l" r="r" t="t"/>
              <a:pathLst>
                <a:path extrusionOk="0" h="3070" w="7989">
                  <a:moveTo>
                    <a:pt x="5643" y="1"/>
                  </a:moveTo>
                  <a:lnTo>
                    <a:pt x="5643" y="7"/>
                  </a:lnTo>
                  <a:cubicBezTo>
                    <a:pt x="4950" y="924"/>
                    <a:pt x="4556" y="1970"/>
                    <a:pt x="4162" y="1970"/>
                  </a:cubicBezTo>
                  <a:cubicBezTo>
                    <a:pt x="3563" y="1970"/>
                    <a:pt x="2846" y="994"/>
                    <a:pt x="1752" y="994"/>
                  </a:cubicBezTo>
                  <a:cubicBezTo>
                    <a:pt x="1547" y="994"/>
                    <a:pt x="1341" y="1030"/>
                    <a:pt x="1147" y="1094"/>
                  </a:cubicBezTo>
                  <a:cubicBezTo>
                    <a:pt x="583" y="1276"/>
                    <a:pt x="259" y="1647"/>
                    <a:pt x="1" y="2046"/>
                  </a:cubicBezTo>
                  <a:cubicBezTo>
                    <a:pt x="3510" y="2499"/>
                    <a:pt x="6396" y="2863"/>
                    <a:pt x="7989" y="3069"/>
                  </a:cubicBezTo>
                  <a:cubicBezTo>
                    <a:pt x="6978" y="2246"/>
                    <a:pt x="6172" y="1194"/>
                    <a:pt x="5643" y="1"/>
                  </a:cubicBezTo>
                  <a:close/>
                </a:path>
              </a:pathLst>
            </a:custGeom>
            <a:solidFill>
              <a:srgbClr val="E0E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4"/>
            <p:cNvSpPr/>
            <p:nvPr/>
          </p:nvSpPr>
          <p:spPr>
            <a:xfrm>
              <a:off x="6272897" y="2351103"/>
              <a:ext cx="389404" cy="367993"/>
            </a:xfrm>
            <a:custGeom>
              <a:rect b="b" l="l" r="r" t="t"/>
              <a:pathLst>
                <a:path extrusionOk="0" h="4967" w="5256">
                  <a:moveTo>
                    <a:pt x="747" y="0"/>
                  </a:moveTo>
                  <a:cubicBezTo>
                    <a:pt x="465" y="229"/>
                    <a:pt x="212" y="494"/>
                    <a:pt x="0" y="788"/>
                  </a:cubicBezTo>
                  <a:cubicBezTo>
                    <a:pt x="529" y="1981"/>
                    <a:pt x="1335" y="3027"/>
                    <a:pt x="2346" y="3850"/>
                  </a:cubicBezTo>
                  <a:cubicBezTo>
                    <a:pt x="2875" y="4279"/>
                    <a:pt x="3445" y="4655"/>
                    <a:pt x="4050" y="4967"/>
                  </a:cubicBezTo>
                  <a:lnTo>
                    <a:pt x="5255" y="4967"/>
                  </a:lnTo>
                  <a:cubicBezTo>
                    <a:pt x="3321" y="4085"/>
                    <a:pt x="1505" y="2575"/>
                    <a:pt x="7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4"/>
            <p:cNvSpPr/>
            <p:nvPr/>
          </p:nvSpPr>
          <p:spPr>
            <a:xfrm>
              <a:off x="6328166" y="2308873"/>
              <a:ext cx="454305" cy="410222"/>
            </a:xfrm>
            <a:custGeom>
              <a:rect b="b" l="l" r="r" t="t"/>
              <a:pathLst>
                <a:path extrusionOk="0" h="5537" w="6132">
                  <a:moveTo>
                    <a:pt x="1564" y="0"/>
                  </a:moveTo>
                  <a:cubicBezTo>
                    <a:pt x="988" y="0"/>
                    <a:pt x="436" y="200"/>
                    <a:pt x="1" y="570"/>
                  </a:cubicBezTo>
                  <a:cubicBezTo>
                    <a:pt x="759" y="3145"/>
                    <a:pt x="2575" y="4661"/>
                    <a:pt x="4509" y="5537"/>
                  </a:cubicBezTo>
                  <a:lnTo>
                    <a:pt x="5638" y="5537"/>
                  </a:lnTo>
                  <a:cubicBezTo>
                    <a:pt x="6131" y="5537"/>
                    <a:pt x="6002" y="5178"/>
                    <a:pt x="5638" y="5061"/>
                  </a:cubicBezTo>
                  <a:cubicBezTo>
                    <a:pt x="5267" y="4943"/>
                    <a:pt x="4550" y="5020"/>
                    <a:pt x="3910" y="4420"/>
                  </a:cubicBezTo>
                  <a:cubicBezTo>
                    <a:pt x="3257" y="3809"/>
                    <a:pt x="3951" y="0"/>
                    <a:pt x="1564" y="0"/>
                  </a:cubicBezTo>
                  <a:close/>
                </a:path>
              </a:pathLst>
            </a:custGeom>
            <a:solidFill>
              <a:srgbClr val="E0E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4"/>
            <p:cNvSpPr/>
            <p:nvPr/>
          </p:nvSpPr>
          <p:spPr>
            <a:xfrm>
              <a:off x="4275783" y="1224079"/>
              <a:ext cx="1790324" cy="557064"/>
            </a:xfrm>
            <a:custGeom>
              <a:rect b="b" l="l" r="r" t="t"/>
              <a:pathLst>
                <a:path extrusionOk="0" h="7519" w="24165">
                  <a:moveTo>
                    <a:pt x="10463" y="0"/>
                  </a:moveTo>
                  <a:cubicBezTo>
                    <a:pt x="10410" y="0"/>
                    <a:pt x="10357" y="6"/>
                    <a:pt x="10305" y="12"/>
                  </a:cubicBezTo>
                  <a:cubicBezTo>
                    <a:pt x="8206" y="283"/>
                    <a:pt x="7783" y="4391"/>
                    <a:pt x="7189" y="4556"/>
                  </a:cubicBezTo>
                  <a:cubicBezTo>
                    <a:pt x="7107" y="4579"/>
                    <a:pt x="7019" y="4591"/>
                    <a:pt x="6937" y="4591"/>
                  </a:cubicBezTo>
                  <a:cubicBezTo>
                    <a:pt x="6496" y="4591"/>
                    <a:pt x="6031" y="4309"/>
                    <a:pt x="5567" y="4027"/>
                  </a:cubicBezTo>
                  <a:cubicBezTo>
                    <a:pt x="5109" y="3745"/>
                    <a:pt x="4656" y="3468"/>
                    <a:pt x="4233" y="3468"/>
                  </a:cubicBezTo>
                  <a:cubicBezTo>
                    <a:pt x="4080" y="3468"/>
                    <a:pt x="3933" y="3504"/>
                    <a:pt x="3804" y="3580"/>
                  </a:cubicBezTo>
                  <a:cubicBezTo>
                    <a:pt x="2452" y="4374"/>
                    <a:pt x="3592" y="6689"/>
                    <a:pt x="2246" y="6689"/>
                  </a:cubicBezTo>
                  <a:lnTo>
                    <a:pt x="2164" y="6689"/>
                  </a:lnTo>
                  <a:cubicBezTo>
                    <a:pt x="2093" y="6684"/>
                    <a:pt x="2023" y="6684"/>
                    <a:pt x="1958" y="6684"/>
                  </a:cubicBezTo>
                  <a:cubicBezTo>
                    <a:pt x="624" y="6684"/>
                    <a:pt x="1" y="7518"/>
                    <a:pt x="2164" y="7518"/>
                  </a:cubicBezTo>
                  <a:lnTo>
                    <a:pt x="23876" y="7518"/>
                  </a:lnTo>
                  <a:cubicBezTo>
                    <a:pt x="24164" y="7518"/>
                    <a:pt x="23988" y="7189"/>
                    <a:pt x="23735" y="7101"/>
                  </a:cubicBezTo>
                  <a:cubicBezTo>
                    <a:pt x="23488" y="7013"/>
                    <a:pt x="22513" y="6977"/>
                    <a:pt x="22101" y="6813"/>
                  </a:cubicBezTo>
                  <a:cubicBezTo>
                    <a:pt x="21690" y="6654"/>
                    <a:pt x="21778" y="5608"/>
                    <a:pt x="20855" y="5496"/>
                  </a:cubicBezTo>
                  <a:cubicBezTo>
                    <a:pt x="20802" y="5490"/>
                    <a:pt x="20744" y="5490"/>
                    <a:pt x="20691" y="5490"/>
                  </a:cubicBezTo>
                  <a:cubicBezTo>
                    <a:pt x="20297" y="5490"/>
                    <a:pt x="19927" y="5649"/>
                    <a:pt x="19615" y="5802"/>
                  </a:cubicBezTo>
                  <a:cubicBezTo>
                    <a:pt x="19309" y="5961"/>
                    <a:pt x="19051" y="6113"/>
                    <a:pt x="18880" y="6113"/>
                  </a:cubicBezTo>
                  <a:cubicBezTo>
                    <a:pt x="18857" y="6113"/>
                    <a:pt x="18833" y="6113"/>
                    <a:pt x="18810" y="6102"/>
                  </a:cubicBezTo>
                  <a:cubicBezTo>
                    <a:pt x="18486" y="5978"/>
                    <a:pt x="18451" y="3950"/>
                    <a:pt x="17105" y="3598"/>
                  </a:cubicBezTo>
                  <a:cubicBezTo>
                    <a:pt x="16988" y="3568"/>
                    <a:pt x="16870" y="3551"/>
                    <a:pt x="16747" y="3551"/>
                  </a:cubicBezTo>
                  <a:cubicBezTo>
                    <a:pt x="16147" y="3551"/>
                    <a:pt x="15495" y="3897"/>
                    <a:pt x="14848" y="4244"/>
                  </a:cubicBezTo>
                  <a:cubicBezTo>
                    <a:pt x="14207" y="4591"/>
                    <a:pt x="13573" y="4932"/>
                    <a:pt x="13014" y="4932"/>
                  </a:cubicBezTo>
                  <a:cubicBezTo>
                    <a:pt x="12932" y="4932"/>
                    <a:pt x="12856" y="4926"/>
                    <a:pt x="12779" y="4914"/>
                  </a:cubicBezTo>
                  <a:cubicBezTo>
                    <a:pt x="11533" y="4667"/>
                    <a:pt x="12350" y="6"/>
                    <a:pt x="10457" y="6"/>
                  </a:cubicBezTo>
                  <a:lnTo>
                    <a:pt x="1046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4"/>
            <p:cNvSpPr/>
            <p:nvPr/>
          </p:nvSpPr>
          <p:spPr>
            <a:xfrm>
              <a:off x="4247037" y="0"/>
              <a:ext cx="51046" cy="2896377"/>
            </a:xfrm>
            <a:custGeom>
              <a:rect b="b" l="l" r="r" t="t"/>
              <a:pathLst>
                <a:path extrusionOk="0" h="39094" w="689">
                  <a:moveTo>
                    <a:pt x="1" y="0"/>
                  </a:moveTo>
                  <a:lnTo>
                    <a:pt x="1" y="39093"/>
                  </a:lnTo>
                  <a:lnTo>
                    <a:pt x="688" y="39093"/>
                  </a:lnTo>
                  <a:lnTo>
                    <a:pt x="6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4"/>
            <p:cNvSpPr/>
            <p:nvPr/>
          </p:nvSpPr>
          <p:spPr>
            <a:xfrm>
              <a:off x="5679749" y="0"/>
              <a:ext cx="51491" cy="2896377"/>
            </a:xfrm>
            <a:custGeom>
              <a:rect b="b" l="l" r="r" t="t"/>
              <a:pathLst>
                <a:path extrusionOk="0" h="39094" w="695">
                  <a:moveTo>
                    <a:pt x="1" y="0"/>
                  </a:moveTo>
                  <a:lnTo>
                    <a:pt x="1" y="39093"/>
                  </a:lnTo>
                  <a:lnTo>
                    <a:pt x="694" y="39093"/>
                  </a:lnTo>
                  <a:lnTo>
                    <a:pt x="6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4"/>
            <p:cNvSpPr/>
            <p:nvPr/>
          </p:nvSpPr>
          <p:spPr>
            <a:xfrm>
              <a:off x="7112905" y="0"/>
              <a:ext cx="51046" cy="2896377"/>
            </a:xfrm>
            <a:custGeom>
              <a:rect b="b" l="l" r="r" t="t"/>
              <a:pathLst>
                <a:path extrusionOk="0" h="39094" w="689">
                  <a:moveTo>
                    <a:pt x="1" y="0"/>
                  </a:moveTo>
                  <a:lnTo>
                    <a:pt x="1" y="39093"/>
                  </a:lnTo>
                  <a:lnTo>
                    <a:pt x="688" y="39093"/>
                  </a:lnTo>
                  <a:lnTo>
                    <a:pt x="6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4"/>
            <p:cNvSpPr/>
            <p:nvPr/>
          </p:nvSpPr>
          <p:spPr>
            <a:xfrm>
              <a:off x="8545618" y="0"/>
              <a:ext cx="51491" cy="2896377"/>
            </a:xfrm>
            <a:custGeom>
              <a:rect b="b" l="l" r="r" t="t"/>
              <a:pathLst>
                <a:path extrusionOk="0" h="39094" w="695">
                  <a:moveTo>
                    <a:pt x="1" y="0"/>
                  </a:moveTo>
                  <a:lnTo>
                    <a:pt x="1" y="39093"/>
                  </a:lnTo>
                  <a:lnTo>
                    <a:pt x="694" y="39093"/>
                  </a:lnTo>
                  <a:lnTo>
                    <a:pt x="6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4"/>
            <p:cNvSpPr/>
            <p:nvPr/>
          </p:nvSpPr>
          <p:spPr>
            <a:xfrm>
              <a:off x="8332244" y="3189851"/>
              <a:ext cx="133802" cy="342284"/>
            </a:xfrm>
            <a:custGeom>
              <a:rect b="b" l="l" r="r" t="t"/>
              <a:pathLst>
                <a:path extrusionOk="0" h="4620" w="1806">
                  <a:moveTo>
                    <a:pt x="218" y="1"/>
                  </a:moveTo>
                  <a:cubicBezTo>
                    <a:pt x="208" y="1"/>
                    <a:pt x="198" y="2"/>
                    <a:pt x="189" y="6"/>
                  </a:cubicBezTo>
                  <a:lnTo>
                    <a:pt x="71" y="47"/>
                  </a:lnTo>
                  <a:cubicBezTo>
                    <a:pt x="30" y="59"/>
                    <a:pt x="1" y="112"/>
                    <a:pt x="18" y="159"/>
                  </a:cubicBezTo>
                  <a:lnTo>
                    <a:pt x="1505" y="4561"/>
                  </a:lnTo>
                  <a:cubicBezTo>
                    <a:pt x="1519" y="4594"/>
                    <a:pt x="1556" y="4619"/>
                    <a:pt x="1591" y="4619"/>
                  </a:cubicBezTo>
                  <a:cubicBezTo>
                    <a:pt x="1600" y="4619"/>
                    <a:pt x="1609" y="4618"/>
                    <a:pt x="1617" y="4614"/>
                  </a:cubicBezTo>
                  <a:lnTo>
                    <a:pt x="1735" y="4573"/>
                  </a:lnTo>
                  <a:cubicBezTo>
                    <a:pt x="1782" y="4555"/>
                    <a:pt x="1805" y="4508"/>
                    <a:pt x="1793" y="4461"/>
                  </a:cubicBezTo>
                  <a:lnTo>
                    <a:pt x="300" y="59"/>
                  </a:lnTo>
                  <a:cubicBezTo>
                    <a:pt x="291" y="26"/>
                    <a:pt x="255"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4"/>
            <p:cNvSpPr/>
            <p:nvPr/>
          </p:nvSpPr>
          <p:spPr>
            <a:xfrm>
              <a:off x="7742208" y="3189851"/>
              <a:ext cx="133728" cy="342284"/>
            </a:xfrm>
            <a:custGeom>
              <a:rect b="b" l="l" r="r" t="t"/>
              <a:pathLst>
                <a:path extrusionOk="0" h="4620" w="1805">
                  <a:moveTo>
                    <a:pt x="1588" y="1"/>
                  </a:moveTo>
                  <a:cubicBezTo>
                    <a:pt x="1552" y="1"/>
                    <a:pt x="1519" y="26"/>
                    <a:pt x="1505" y="59"/>
                  </a:cubicBezTo>
                  <a:lnTo>
                    <a:pt x="18" y="4461"/>
                  </a:lnTo>
                  <a:cubicBezTo>
                    <a:pt x="0" y="4508"/>
                    <a:pt x="24" y="4561"/>
                    <a:pt x="71" y="4573"/>
                  </a:cubicBezTo>
                  <a:lnTo>
                    <a:pt x="188" y="4614"/>
                  </a:lnTo>
                  <a:cubicBezTo>
                    <a:pt x="198" y="4618"/>
                    <a:pt x="207" y="4619"/>
                    <a:pt x="217" y="4619"/>
                  </a:cubicBezTo>
                  <a:cubicBezTo>
                    <a:pt x="253" y="4619"/>
                    <a:pt x="286" y="4594"/>
                    <a:pt x="300" y="4561"/>
                  </a:cubicBezTo>
                  <a:lnTo>
                    <a:pt x="1787" y="159"/>
                  </a:lnTo>
                  <a:cubicBezTo>
                    <a:pt x="1805" y="112"/>
                    <a:pt x="1781" y="59"/>
                    <a:pt x="1734" y="47"/>
                  </a:cubicBezTo>
                  <a:lnTo>
                    <a:pt x="1617" y="6"/>
                  </a:lnTo>
                  <a:cubicBezTo>
                    <a:pt x="1607" y="2"/>
                    <a:pt x="1597" y="1"/>
                    <a:pt x="15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4"/>
            <p:cNvSpPr/>
            <p:nvPr/>
          </p:nvSpPr>
          <p:spPr>
            <a:xfrm>
              <a:off x="8340987" y="3222450"/>
              <a:ext cx="124615" cy="309686"/>
            </a:xfrm>
            <a:custGeom>
              <a:rect b="b" l="l" r="r" t="t"/>
              <a:pathLst>
                <a:path extrusionOk="0" h="4180" w="1682">
                  <a:moveTo>
                    <a:pt x="0" y="1"/>
                  </a:moveTo>
                  <a:lnTo>
                    <a:pt x="1393" y="4115"/>
                  </a:lnTo>
                  <a:cubicBezTo>
                    <a:pt x="1405" y="4150"/>
                    <a:pt x="1440" y="4174"/>
                    <a:pt x="1475" y="4180"/>
                  </a:cubicBezTo>
                  <a:cubicBezTo>
                    <a:pt x="1487" y="4180"/>
                    <a:pt x="1493" y="4174"/>
                    <a:pt x="1505" y="4174"/>
                  </a:cubicBezTo>
                  <a:lnTo>
                    <a:pt x="1622" y="4133"/>
                  </a:lnTo>
                  <a:cubicBezTo>
                    <a:pt x="1658" y="4121"/>
                    <a:pt x="1681" y="4086"/>
                    <a:pt x="1681" y="4051"/>
                  </a:cubicBezTo>
                  <a:cubicBezTo>
                    <a:pt x="1681" y="4039"/>
                    <a:pt x="1681" y="4027"/>
                    <a:pt x="1675" y="4021"/>
                  </a:cubicBezTo>
                  <a:lnTo>
                    <a:pt x="318" y="1"/>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4"/>
            <p:cNvSpPr/>
            <p:nvPr/>
          </p:nvSpPr>
          <p:spPr>
            <a:xfrm>
              <a:off x="7743023" y="3222450"/>
              <a:ext cx="124615" cy="309686"/>
            </a:xfrm>
            <a:custGeom>
              <a:rect b="b" l="l" r="r" t="t"/>
              <a:pathLst>
                <a:path extrusionOk="0" h="4180" w="1682">
                  <a:moveTo>
                    <a:pt x="1365" y="1"/>
                  </a:moveTo>
                  <a:lnTo>
                    <a:pt x="7" y="4021"/>
                  </a:lnTo>
                  <a:cubicBezTo>
                    <a:pt x="1" y="4033"/>
                    <a:pt x="1" y="4039"/>
                    <a:pt x="1" y="4051"/>
                  </a:cubicBezTo>
                  <a:cubicBezTo>
                    <a:pt x="1" y="4086"/>
                    <a:pt x="24" y="4121"/>
                    <a:pt x="60" y="4133"/>
                  </a:cubicBezTo>
                  <a:lnTo>
                    <a:pt x="177" y="4174"/>
                  </a:lnTo>
                  <a:cubicBezTo>
                    <a:pt x="183" y="4174"/>
                    <a:pt x="195" y="4180"/>
                    <a:pt x="207" y="4180"/>
                  </a:cubicBezTo>
                  <a:cubicBezTo>
                    <a:pt x="242" y="4180"/>
                    <a:pt x="277" y="4156"/>
                    <a:pt x="289" y="4115"/>
                  </a:cubicBezTo>
                  <a:lnTo>
                    <a:pt x="1682" y="1"/>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4"/>
            <p:cNvSpPr/>
            <p:nvPr/>
          </p:nvSpPr>
          <p:spPr>
            <a:xfrm>
              <a:off x="8357508" y="3188517"/>
              <a:ext cx="148101" cy="379698"/>
            </a:xfrm>
            <a:custGeom>
              <a:rect b="b" l="l" r="r" t="t"/>
              <a:pathLst>
                <a:path extrusionOk="0" h="5125" w="1999">
                  <a:moveTo>
                    <a:pt x="237" y="1"/>
                  </a:moveTo>
                  <a:cubicBezTo>
                    <a:pt x="227" y="1"/>
                    <a:pt x="217" y="3"/>
                    <a:pt x="206" y="6"/>
                  </a:cubicBezTo>
                  <a:lnTo>
                    <a:pt x="77" y="53"/>
                  </a:lnTo>
                  <a:cubicBezTo>
                    <a:pt x="24" y="71"/>
                    <a:pt x="0" y="124"/>
                    <a:pt x="18" y="177"/>
                  </a:cubicBezTo>
                  <a:lnTo>
                    <a:pt x="1670" y="5055"/>
                  </a:lnTo>
                  <a:cubicBezTo>
                    <a:pt x="1679" y="5098"/>
                    <a:pt x="1719" y="5125"/>
                    <a:pt x="1762" y="5125"/>
                  </a:cubicBezTo>
                  <a:cubicBezTo>
                    <a:pt x="1772" y="5125"/>
                    <a:pt x="1783" y="5123"/>
                    <a:pt x="1793" y="5120"/>
                  </a:cubicBezTo>
                  <a:lnTo>
                    <a:pt x="1923" y="5073"/>
                  </a:lnTo>
                  <a:cubicBezTo>
                    <a:pt x="1975" y="5055"/>
                    <a:pt x="1999" y="5002"/>
                    <a:pt x="1981" y="4949"/>
                  </a:cubicBezTo>
                  <a:lnTo>
                    <a:pt x="330" y="71"/>
                  </a:lnTo>
                  <a:cubicBezTo>
                    <a:pt x="315" y="28"/>
                    <a:pt x="279" y="1"/>
                    <a:pt x="2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4"/>
            <p:cNvSpPr/>
            <p:nvPr/>
          </p:nvSpPr>
          <p:spPr>
            <a:xfrm>
              <a:off x="7702571" y="3188517"/>
              <a:ext cx="148545" cy="379698"/>
            </a:xfrm>
            <a:custGeom>
              <a:rect b="b" l="l" r="r" t="t"/>
              <a:pathLst>
                <a:path extrusionOk="0" h="5125" w="2005">
                  <a:moveTo>
                    <a:pt x="1764" y="1"/>
                  </a:moveTo>
                  <a:cubicBezTo>
                    <a:pt x="1724" y="1"/>
                    <a:pt x="1684" y="28"/>
                    <a:pt x="1670" y="71"/>
                  </a:cubicBezTo>
                  <a:lnTo>
                    <a:pt x="18" y="4949"/>
                  </a:lnTo>
                  <a:cubicBezTo>
                    <a:pt x="0" y="5002"/>
                    <a:pt x="30" y="5055"/>
                    <a:pt x="83" y="5073"/>
                  </a:cubicBezTo>
                  <a:lnTo>
                    <a:pt x="212" y="5120"/>
                  </a:lnTo>
                  <a:cubicBezTo>
                    <a:pt x="221" y="5123"/>
                    <a:pt x="231" y="5125"/>
                    <a:pt x="241" y="5125"/>
                  </a:cubicBezTo>
                  <a:cubicBezTo>
                    <a:pt x="280" y="5125"/>
                    <a:pt x="321" y="5098"/>
                    <a:pt x="335" y="5055"/>
                  </a:cubicBezTo>
                  <a:lnTo>
                    <a:pt x="1987" y="177"/>
                  </a:lnTo>
                  <a:cubicBezTo>
                    <a:pt x="2005" y="124"/>
                    <a:pt x="1975" y="71"/>
                    <a:pt x="1922" y="53"/>
                  </a:cubicBezTo>
                  <a:lnTo>
                    <a:pt x="1793" y="6"/>
                  </a:lnTo>
                  <a:cubicBezTo>
                    <a:pt x="1784" y="3"/>
                    <a:pt x="1774" y="1"/>
                    <a:pt x="17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4"/>
            <p:cNvSpPr/>
            <p:nvPr/>
          </p:nvSpPr>
          <p:spPr>
            <a:xfrm>
              <a:off x="7797922" y="2572922"/>
              <a:ext cx="911943" cy="649673"/>
            </a:xfrm>
            <a:custGeom>
              <a:rect b="b" l="l" r="r" t="t"/>
              <a:pathLst>
                <a:path extrusionOk="0" h="8769" w="12309">
                  <a:moveTo>
                    <a:pt x="11617" y="1"/>
                  </a:moveTo>
                  <a:cubicBezTo>
                    <a:pt x="11410" y="1"/>
                    <a:pt x="11214" y="116"/>
                    <a:pt x="11121" y="315"/>
                  </a:cubicBezTo>
                  <a:lnTo>
                    <a:pt x="7747" y="7357"/>
                  </a:lnTo>
                  <a:cubicBezTo>
                    <a:pt x="7659" y="7545"/>
                    <a:pt x="7465" y="7669"/>
                    <a:pt x="7254" y="7669"/>
                  </a:cubicBezTo>
                  <a:lnTo>
                    <a:pt x="571" y="7669"/>
                  </a:lnTo>
                  <a:cubicBezTo>
                    <a:pt x="564" y="7668"/>
                    <a:pt x="557" y="7668"/>
                    <a:pt x="550" y="7668"/>
                  </a:cubicBezTo>
                  <a:cubicBezTo>
                    <a:pt x="248" y="7668"/>
                    <a:pt x="0" y="7916"/>
                    <a:pt x="0" y="8215"/>
                  </a:cubicBezTo>
                  <a:cubicBezTo>
                    <a:pt x="0" y="8520"/>
                    <a:pt x="248" y="8768"/>
                    <a:pt x="550" y="8768"/>
                  </a:cubicBezTo>
                  <a:cubicBezTo>
                    <a:pt x="557" y="8768"/>
                    <a:pt x="564" y="8768"/>
                    <a:pt x="571" y="8768"/>
                  </a:cubicBezTo>
                  <a:lnTo>
                    <a:pt x="8024" y="8768"/>
                  </a:lnTo>
                  <a:cubicBezTo>
                    <a:pt x="8235" y="8768"/>
                    <a:pt x="8429" y="8644"/>
                    <a:pt x="8517" y="8456"/>
                  </a:cubicBezTo>
                  <a:lnTo>
                    <a:pt x="12173" y="815"/>
                  </a:lnTo>
                  <a:cubicBezTo>
                    <a:pt x="12309" y="527"/>
                    <a:pt x="12173" y="186"/>
                    <a:pt x="11880" y="69"/>
                  </a:cubicBezTo>
                  <a:lnTo>
                    <a:pt x="11821" y="45"/>
                  </a:lnTo>
                  <a:lnTo>
                    <a:pt x="11821" y="39"/>
                  </a:lnTo>
                  <a:cubicBezTo>
                    <a:pt x="11754" y="13"/>
                    <a:pt x="11685" y="1"/>
                    <a:pt x="11617"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4"/>
            <p:cNvSpPr/>
            <p:nvPr/>
          </p:nvSpPr>
          <p:spPr>
            <a:xfrm>
              <a:off x="7826743" y="2959438"/>
              <a:ext cx="639301" cy="210483"/>
            </a:xfrm>
            <a:custGeom>
              <a:rect b="b" l="l" r="r" t="t"/>
              <a:pathLst>
                <a:path extrusionOk="0" h="2841" w="8629">
                  <a:moveTo>
                    <a:pt x="3908" y="1"/>
                  </a:moveTo>
                  <a:cubicBezTo>
                    <a:pt x="3873" y="1"/>
                    <a:pt x="3844" y="12"/>
                    <a:pt x="3820" y="30"/>
                  </a:cubicBezTo>
                  <a:lnTo>
                    <a:pt x="140" y="2557"/>
                  </a:lnTo>
                  <a:cubicBezTo>
                    <a:pt x="1" y="2654"/>
                    <a:pt x="94" y="2841"/>
                    <a:pt x="226" y="2841"/>
                  </a:cubicBezTo>
                  <a:cubicBezTo>
                    <a:pt x="255" y="2841"/>
                    <a:pt x="286" y="2831"/>
                    <a:pt x="317" y="2810"/>
                  </a:cubicBezTo>
                  <a:lnTo>
                    <a:pt x="3908" y="347"/>
                  </a:lnTo>
                  <a:cubicBezTo>
                    <a:pt x="3938" y="330"/>
                    <a:pt x="3967" y="318"/>
                    <a:pt x="3996" y="318"/>
                  </a:cubicBezTo>
                  <a:lnTo>
                    <a:pt x="8469" y="318"/>
                  </a:lnTo>
                  <a:cubicBezTo>
                    <a:pt x="8558" y="318"/>
                    <a:pt x="8628" y="247"/>
                    <a:pt x="8622" y="165"/>
                  </a:cubicBezTo>
                  <a:lnTo>
                    <a:pt x="8622" y="153"/>
                  </a:lnTo>
                  <a:cubicBezTo>
                    <a:pt x="8622" y="71"/>
                    <a:pt x="8558" y="1"/>
                    <a:pt x="84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74"/>
            <p:cNvSpPr/>
            <p:nvPr/>
          </p:nvSpPr>
          <p:spPr>
            <a:xfrm>
              <a:off x="8442858" y="3217708"/>
              <a:ext cx="133802" cy="342136"/>
            </a:xfrm>
            <a:custGeom>
              <a:rect b="b" l="l" r="r" t="t"/>
              <a:pathLst>
                <a:path extrusionOk="0" h="4618" w="1806">
                  <a:moveTo>
                    <a:pt x="220" y="0"/>
                  </a:moveTo>
                  <a:cubicBezTo>
                    <a:pt x="210" y="0"/>
                    <a:pt x="199" y="2"/>
                    <a:pt x="189" y="6"/>
                  </a:cubicBezTo>
                  <a:lnTo>
                    <a:pt x="71" y="41"/>
                  </a:lnTo>
                  <a:cubicBezTo>
                    <a:pt x="24" y="59"/>
                    <a:pt x="1" y="112"/>
                    <a:pt x="18" y="153"/>
                  </a:cubicBezTo>
                  <a:lnTo>
                    <a:pt x="1505" y="4555"/>
                  </a:lnTo>
                  <a:cubicBezTo>
                    <a:pt x="1520" y="4594"/>
                    <a:pt x="1555" y="4617"/>
                    <a:pt x="1593" y="4617"/>
                  </a:cubicBezTo>
                  <a:cubicBezTo>
                    <a:pt x="1601" y="4617"/>
                    <a:pt x="1609" y="4616"/>
                    <a:pt x="1617" y="4614"/>
                  </a:cubicBezTo>
                  <a:lnTo>
                    <a:pt x="1734" y="4573"/>
                  </a:lnTo>
                  <a:cubicBezTo>
                    <a:pt x="1782" y="4555"/>
                    <a:pt x="1805" y="4508"/>
                    <a:pt x="1787" y="4461"/>
                  </a:cubicBezTo>
                  <a:lnTo>
                    <a:pt x="300" y="59"/>
                  </a:lnTo>
                  <a:cubicBezTo>
                    <a:pt x="287" y="22"/>
                    <a:pt x="255" y="0"/>
                    <a:pt x="2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74"/>
            <p:cNvSpPr/>
            <p:nvPr/>
          </p:nvSpPr>
          <p:spPr>
            <a:xfrm>
              <a:off x="7852377" y="3217708"/>
              <a:ext cx="133728" cy="342136"/>
            </a:xfrm>
            <a:custGeom>
              <a:rect b="b" l="l" r="r" t="t"/>
              <a:pathLst>
                <a:path extrusionOk="0" h="4618" w="1805">
                  <a:moveTo>
                    <a:pt x="1585" y="0"/>
                  </a:moveTo>
                  <a:cubicBezTo>
                    <a:pt x="1550" y="0"/>
                    <a:pt x="1519" y="22"/>
                    <a:pt x="1505" y="59"/>
                  </a:cubicBezTo>
                  <a:lnTo>
                    <a:pt x="18" y="4461"/>
                  </a:lnTo>
                  <a:cubicBezTo>
                    <a:pt x="0" y="4508"/>
                    <a:pt x="24" y="4555"/>
                    <a:pt x="71" y="4573"/>
                  </a:cubicBezTo>
                  <a:lnTo>
                    <a:pt x="188" y="4614"/>
                  </a:lnTo>
                  <a:cubicBezTo>
                    <a:pt x="196" y="4616"/>
                    <a:pt x="205" y="4617"/>
                    <a:pt x="213" y="4617"/>
                  </a:cubicBezTo>
                  <a:cubicBezTo>
                    <a:pt x="252" y="4617"/>
                    <a:pt x="290" y="4594"/>
                    <a:pt x="300" y="4555"/>
                  </a:cubicBezTo>
                  <a:lnTo>
                    <a:pt x="1793" y="153"/>
                  </a:lnTo>
                  <a:cubicBezTo>
                    <a:pt x="1805" y="112"/>
                    <a:pt x="1781" y="59"/>
                    <a:pt x="1734" y="41"/>
                  </a:cubicBezTo>
                  <a:lnTo>
                    <a:pt x="1617" y="6"/>
                  </a:lnTo>
                  <a:cubicBezTo>
                    <a:pt x="1606" y="2"/>
                    <a:pt x="1595" y="0"/>
                    <a:pt x="15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4"/>
            <p:cNvSpPr/>
            <p:nvPr/>
          </p:nvSpPr>
          <p:spPr>
            <a:xfrm>
              <a:off x="8443747" y="3217708"/>
              <a:ext cx="132913" cy="341914"/>
            </a:xfrm>
            <a:custGeom>
              <a:rect b="b" l="l" r="r" t="t"/>
              <a:pathLst>
                <a:path extrusionOk="0" h="4615" w="1794">
                  <a:moveTo>
                    <a:pt x="200" y="0"/>
                  </a:moveTo>
                  <a:cubicBezTo>
                    <a:pt x="201" y="0"/>
                    <a:pt x="201" y="0"/>
                    <a:pt x="202" y="0"/>
                  </a:cubicBezTo>
                  <a:lnTo>
                    <a:pt x="202" y="0"/>
                  </a:lnTo>
                  <a:cubicBezTo>
                    <a:pt x="203" y="0"/>
                    <a:pt x="205" y="0"/>
                    <a:pt x="206" y="0"/>
                  </a:cubicBezTo>
                  <a:close/>
                  <a:moveTo>
                    <a:pt x="202" y="0"/>
                  </a:moveTo>
                  <a:cubicBezTo>
                    <a:pt x="191" y="0"/>
                    <a:pt x="182" y="1"/>
                    <a:pt x="177" y="6"/>
                  </a:cubicBezTo>
                  <a:lnTo>
                    <a:pt x="59" y="41"/>
                  </a:lnTo>
                  <a:cubicBezTo>
                    <a:pt x="24" y="53"/>
                    <a:pt x="0" y="88"/>
                    <a:pt x="0" y="129"/>
                  </a:cubicBezTo>
                  <a:cubicBezTo>
                    <a:pt x="0" y="135"/>
                    <a:pt x="0" y="147"/>
                    <a:pt x="0" y="153"/>
                  </a:cubicBezTo>
                  <a:lnTo>
                    <a:pt x="1493" y="4555"/>
                  </a:lnTo>
                  <a:cubicBezTo>
                    <a:pt x="1505" y="4591"/>
                    <a:pt x="1534" y="4614"/>
                    <a:pt x="1576" y="4614"/>
                  </a:cubicBezTo>
                  <a:lnTo>
                    <a:pt x="1605" y="4614"/>
                  </a:lnTo>
                  <a:lnTo>
                    <a:pt x="1722" y="4573"/>
                  </a:lnTo>
                  <a:cubicBezTo>
                    <a:pt x="1764" y="4555"/>
                    <a:pt x="1793" y="4508"/>
                    <a:pt x="1775" y="4461"/>
                  </a:cubicBezTo>
                  <a:lnTo>
                    <a:pt x="288" y="59"/>
                  </a:lnTo>
                  <a:cubicBezTo>
                    <a:pt x="277" y="24"/>
                    <a:pt x="242" y="1"/>
                    <a:pt x="202" y="0"/>
                  </a:cubicBez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4"/>
            <p:cNvSpPr/>
            <p:nvPr/>
          </p:nvSpPr>
          <p:spPr>
            <a:xfrm>
              <a:off x="7853192" y="3217708"/>
              <a:ext cx="132468" cy="341914"/>
            </a:xfrm>
            <a:custGeom>
              <a:rect b="b" l="l" r="r" t="t"/>
              <a:pathLst>
                <a:path extrusionOk="0" h="4615" w="1788">
                  <a:moveTo>
                    <a:pt x="1582" y="0"/>
                  </a:moveTo>
                  <a:cubicBezTo>
                    <a:pt x="1541" y="0"/>
                    <a:pt x="1506" y="24"/>
                    <a:pt x="1494" y="59"/>
                  </a:cubicBezTo>
                  <a:lnTo>
                    <a:pt x="7" y="4461"/>
                  </a:lnTo>
                  <a:cubicBezTo>
                    <a:pt x="1" y="4467"/>
                    <a:pt x="1" y="4479"/>
                    <a:pt x="1" y="4491"/>
                  </a:cubicBezTo>
                  <a:cubicBezTo>
                    <a:pt x="1" y="4526"/>
                    <a:pt x="24" y="4561"/>
                    <a:pt x="60" y="4573"/>
                  </a:cubicBezTo>
                  <a:lnTo>
                    <a:pt x="177" y="4614"/>
                  </a:lnTo>
                  <a:lnTo>
                    <a:pt x="207" y="4614"/>
                  </a:lnTo>
                  <a:cubicBezTo>
                    <a:pt x="248" y="4614"/>
                    <a:pt x="277" y="4591"/>
                    <a:pt x="289" y="4555"/>
                  </a:cubicBezTo>
                  <a:lnTo>
                    <a:pt x="1782" y="153"/>
                  </a:lnTo>
                  <a:cubicBezTo>
                    <a:pt x="1782" y="147"/>
                    <a:pt x="1782" y="135"/>
                    <a:pt x="1788" y="129"/>
                  </a:cubicBezTo>
                  <a:cubicBezTo>
                    <a:pt x="1782" y="88"/>
                    <a:pt x="1758" y="53"/>
                    <a:pt x="1723" y="41"/>
                  </a:cubicBezTo>
                  <a:lnTo>
                    <a:pt x="1606" y="6"/>
                  </a:lnTo>
                  <a:cubicBezTo>
                    <a:pt x="1600" y="0"/>
                    <a:pt x="1588" y="0"/>
                    <a:pt x="1582" y="0"/>
                  </a:cubicBez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74"/>
            <p:cNvSpPr/>
            <p:nvPr/>
          </p:nvSpPr>
          <p:spPr>
            <a:xfrm>
              <a:off x="8467677" y="3216449"/>
              <a:ext cx="148545" cy="379254"/>
            </a:xfrm>
            <a:custGeom>
              <a:rect b="b" l="l" r="r" t="t"/>
              <a:pathLst>
                <a:path extrusionOk="0" h="5119" w="2005">
                  <a:moveTo>
                    <a:pt x="244" y="0"/>
                  </a:moveTo>
                  <a:cubicBezTo>
                    <a:pt x="233" y="0"/>
                    <a:pt x="223" y="2"/>
                    <a:pt x="212" y="5"/>
                  </a:cubicBezTo>
                  <a:lnTo>
                    <a:pt x="83" y="46"/>
                  </a:lnTo>
                  <a:cubicBezTo>
                    <a:pt x="30" y="64"/>
                    <a:pt x="1" y="123"/>
                    <a:pt x="18" y="170"/>
                  </a:cubicBezTo>
                  <a:lnTo>
                    <a:pt x="1670" y="5054"/>
                  </a:lnTo>
                  <a:cubicBezTo>
                    <a:pt x="1684" y="5096"/>
                    <a:pt x="1722" y="5119"/>
                    <a:pt x="1764" y="5119"/>
                  </a:cubicBezTo>
                  <a:cubicBezTo>
                    <a:pt x="1775" y="5119"/>
                    <a:pt x="1787" y="5117"/>
                    <a:pt x="1799" y="5113"/>
                  </a:cubicBezTo>
                  <a:lnTo>
                    <a:pt x="1928" y="5072"/>
                  </a:lnTo>
                  <a:cubicBezTo>
                    <a:pt x="1976" y="5054"/>
                    <a:pt x="2005" y="4996"/>
                    <a:pt x="1987" y="4949"/>
                  </a:cubicBezTo>
                  <a:lnTo>
                    <a:pt x="336" y="64"/>
                  </a:lnTo>
                  <a:cubicBezTo>
                    <a:pt x="322" y="26"/>
                    <a:pt x="285" y="0"/>
                    <a:pt x="24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74"/>
            <p:cNvSpPr/>
            <p:nvPr/>
          </p:nvSpPr>
          <p:spPr>
            <a:xfrm>
              <a:off x="7812740" y="3216449"/>
              <a:ext cx="148545" cy="379254"/>
            </a:xfrm>
            <a:custGeom>
              <a:rect b="b" l="l" r="r" t="t"/>
              <a:pathLst>
                <a:path extrusionOk="0" h="5119" w="2005">
                  <a:moveTo>
                    <a:pt x="1767" y="0"/>
                  </a:moveTo>
                  <a:cubicBezTo>
                    <a:pt x="1724" y="0"/>
                    <a:pt x="1685" y="26"/>
                    <a:pt x="1676" y="64"/>
                  </a:cubicBezTo>
                  <a:lnTo>
                    <a:pt x="18" y="4949"/>
                  </a:lnTo>
                  <a:cubicBezTo>
                    <a:pt x="0" y="4996"/>
                    <a:pt x="30" y="5054"/>
                    <a:pt x="83" y="5072"/>
                  </a:cubicBezTo>
                  <a:lnTo>
                    <a:pt x="212" y="5113"/>
                  </a:lnTo>
                  <a:cubicBezTo>
                    <a:pt x="224" y="5117"/>
                    <a:pt x="235" y="5119"/>
                    <a:pt x="247" y="5119"/>
                  </a:cubicBezTo>
                  <a:cubicBezTo>
                    <a:pt x="287" y="5119"/>
                    <a:pt x="322" y="5096"/>
                    <a:pt x="335" y="5054"/>
                  </a:cubicBezTo>
                  <a:lnTo>
                    <a:pt x="1987" y="170"/>
                  </a:lnTo>
                  <a:cubicBezTo>
                    <a:pt x="2005" y="123"/>
                    <a:pt x="1975" y="64"/>
                    <a:pt x="1928" y="46"/>
                  </a:cubicBezTo>
                  <a:lnTo>
                    <a:pt x="1799" y="5"/>
                  </a:lnTo>
                  <a:cubicBezTo>
                    <a:pt x="1788" y="2"/>
                    <a:pt x="1778" y="0"/>
                    <a:pt x="17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4"/>
            <p:cNvSpPr/>
            <p:nvPr/>
          </p:nvSpPr>
          <p:spPr>
            <a:xfrm>
              <a:off x="7908091" y="2601001"/>
              <a:ext cx="912388" cy="649006"/>
            </a:xfrm>
            <a:custGeom>
              <a:rect b="b" l="l" r="r" t="t"/>
              <a:pathLst>
                <a:path extrusionOk="0" h="8760" w="12315">
                  <a:moveTo>
                    <a:pt x="11616" y="0"/>
                  </a:moveTo>
                  <a:cubicBezTo>
                    <a:pt x="11411" y="0"/>
                    <a:pt x="11218" y="114"/>
                    <a:pt x="11121" y="307"/>
                  </a:cubicBezTo>
                  <a:lnTo>
                    <a:pt x="7753" y="7354"/>
                  </a:lnTo>
                  <a:cubicBezTo>
                    <a:pt x="7659" y="7542"/>
                    <a:pt x="7465" y="7666"/>
                    <a:pt x="7260" y="7666"/>
                  </a:cubicBezTo>
                  <a:lnTo>
                    <a:pt x="571" y="7666"/>
                  </a:lnTo>
                  <a:cubicBezTo>
                    <a:pt x="564" y="7665"/>
                    <a:pt x="556" y="7665"/>
                    <a:pt x="549" y="7665"/>
                  </a:cubicBezTo>
                  <a:cubicBezTo>
                    <a:pt x="247" y="7665"/>
                    <a:pt x="1" y="7908"/>
                    <a:pt x="1" y="8212"/>
                  </a:cubicBezTo>
                  <a:cubicBezTo>
                    <a:pt x="1" y="8517"/>
                    <a:pt x="247" y="8759"/>
                    <a:pt x="549" y="8759"/>
                  </a:cubicBezTo>
                  <a:cubicBezTo>
                    <a:pt x="556" y="8759"/>
                    <a:pt x="564" y="8759"/>
                    <a:pt x="571" y="8759"/>
                  </a:cubicBezTo>
                  <a:lnTo>
                    <a:pt x="8030" y="8759"/>
                  </a:lnTo>
                  <a:cubicBezTo>
                    <a:pt x="8235" y="8759"/>
                    <a:pt x="8429" y="8641"/>
                    <a:pt x="8523" y="8447"/>
                  </a:cubicBezTo>
                  <a:lnTo>
                    <a:pt x="12174" y="806"/>
                  </a:lnTo>
                  <a:cubicBezTo>
                    <a:pt x="12315" y="524"/>
                    <a:pt x="12179" y="177"/>
                    <a:pt x="11880" y="60"/>
                  </a:cubicBezTo>
                  <a:lnTo>
                    <a:pt x="11827" y="42"/>
                  </a:lnTo>
                  <a:cubicBezTo>
                    <a:pt x="11757" y="14"/>
                    <a:pt x="11686" y="0"/>
                    <a:pt x="11616"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4"/>
            <p:cNvSpPr/>
            <p:nvPr/>
          </p:nvSpPr>
          <p:spPr>
            <a:xfrm>
              <a:off x="7938171" y="2987295"/>
              <a:ext cx="638042" cy="210408"/>
            </a:xfrm>
            <a:custGeom>
              <a:rect b="b" l="l" r="r" t="t"/>
              <a:pathLst>
                <a:path extrusionOk="0" h="2840" w="8612">
                  <a:moveTo>
                    <a:pt x="3891" y="1"/>
                  </a:moveTo>
                  <a:cubicBezTo>
                    <a:pt x="3862" y="1"/>
                    <a:pt x="3827" y="7"/>
                    <a:pt x="3803" y="24"/>
                  </a:cubicBezTo>
                  <a:lnTo>
                    <a:pt x="124" y="2558"/>
                  </a:lnTo>
                  <a:cubicBezTo>
                    <a:pt x="0" y="2640"/>
                    <a:pt x="59" y="2840"/>
                    <a:pt x="212" y="2840"/>
                  </a:cubicBezTo>
                  <a:cubicBezTo>
                    <a:pt x="241" y="2840"/>
                    <a:pt x="276" y="2828"/>
                    <a:pt x="300" y="2810"/>
                  </a:cubicBezTo>
                  <a:lnTo>
                    <a:pt x="3897" y="342"/>
                  </a:lnTo>
                  <a:cubicBezTo>
                    <a:pt x="3921" y="330"/>
                    <a:pt x="3950" y="318"/>
                    <a:pt x="3979" y="318"/>
                  </a:cubicBezTo>
                  <a:lnTo>
                    <a:pt x="8458" y="318"/>
                  </a:lnTo>
                  <a:cubicBezTo>
                    <a:pt x="8541" y="318"/>
                    <a:pt x="8611" y="248"/>
                    <a:pt x="8611" y="165"/>
                  </a:cubicBezTo>
                  <a:lnTo>
                    <a:pt x="8611" y="154"/>
                  </a:lnTo>
                  <a:cubicBezTo>
                    <a:pt x="8611" y="65"/>
                    <a:pt x="8541" y="1"/>
                    <a:pt x="84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4"/>
            <p:cNvSpPr/>
            <p:nvPr/>
          </p:nvSpPr>
          <p:spPr>
            <a:xfrm>
              <a:off x="6878639" y="3189851"/>
              <a:ext cx="134172" cy="342284"/>
            </a:xfrm>
            <a:custGeom>
              <a:rect b="b" l="l" r="r" t="t"/>
              <a:pathLst>
                <a:path extrusionOk="0" h="4620" w="1811">
                  <a:moveTo>
                    <a:pt x="221" y="1"/>
                  </a:moveTo>
                  <a:cubicBezTo>
                    <a:pt x="212" y="1"/>
                    <a:pt x="203" y="2"/>
                    <a:pt x="194" y="6"/>
                  </a:cubicBezTo>
                  <a:lnTo>
                    <a:pt x="77" y="47"/>
                  </a:lnTo>
                  <a:cubicBezTo>
                    <a:pt x="30" y="59"/>
                    <a:pt x="0" y="112"/>
                    <a:pt x="18" y="159"/>
                  </a:cubicBezTo>
                  <a:lnTo>
                    <a:pt x="1505" y="4561"/>
                  </a:lnTo>
                  <a:cubicBezTo>
                    <a:pt x="1519" y="4594"/>
                    <a:pt x="1556" y="4619"/>
                    <a:pt x="1594" y="4619"/>
                  </a:cubicBezTo>
                  <a:cubicBezTo>
                    <a:pt x="1603" y="4619"/>
                    <a:pt x="1613" y="4618"/>
                    <a:pt x="1623" y="4614"/>
                  </a:cubicBezTo>
                  <a:lnTo>
                    <a:pt x="1617" y="4614"/>
                  </a:lnTo>
                  <a:lnTo>
                    <a:pt x="1734" y="4573"/>
                  </a:lnTo>
                  <a:cubicBezTo>
                    <a:pt x="1781" y="4561"/>
                    <a:pt x="1811" y="4508"/>
                    <a:pt x="1793" y="4461"/>
                  </a:cubicBezTo>
                  <a:lnTo>
                    <a:pt x="306" y="59"/>
                  </a:lnTo>
                  <a:cubicBezTo>
                    <a:pt x="292" y="26"/>
                    <a:pt x="256"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4"/>
            <p:cNvSpPr/>
            <p:nvPr/>
          </p:nvSpPr>
          <p:spPr>
            <a:xfrm>
              <a:off x="6288529" y="3189851"/>
              <a:ext cx="133802" cy="342284"/>
            </a:xfrm>
            <a:custGeom>
              <a:rect b="b" l="l" r="r" t="t"/>
              <a:pathLst>
                <a:path extrusionOk="0" h="4620" w="1806">
                  <a:moveTo>
                    <a:pt x="1589" y="1"/>
                  </a:moveTo>
                  <a:cubicBezTo>
                    <a:pt x="1552" y="1"/>
                    <a:pt x="1520" y="26"/>
                    <a:pt x="1506" y="59"/>
                  </a:cubicBezTo>
                  <a:lnTo>
                    <a:pt x="19" y="4461"/>
                  </a:lnTo>
                  <a:cubicBezTo>
                    <a:pt x="1" y="4508"/>
                    <a:pt x="24" y="4561"/>
                    <a:pt x="72" y="4573"/>
                  </a:cubicBezTo>
                  <a:lnTo>
                    <a:pt x="189" y="4614"/>
                  </a:lnTo>
                  <a:cubicBezTo>
                    <a:pt x="199" y="4618"/>
                    <a:pt x="208" y="4619"/>
                    <a:pt x="217" y="4619"/>
                  </a:cubicBezTo>
                  <a:cubicBezTo>
                    <a:pt x="254" y="4619"/>
                    <a:pt x="287" y="4594"/>
                    <a:pt x="301" y="4561"/>
                  </a:cubicBezTo>
                  <a:lnTo>
                    <a:pt x="1794" y="159"/>
                  </a:lnTo>
                  <a:cubicBezTo>
                    <a:pt x="1805" y="112"/>
                    <a:pt x="1782" y="59"/>
                    <a:pt x="1735" y="47"/>
                  </a:cubicBezTo>
                  <a:lnTo>
                    <a:pt x="1617" y="6"/>
                  </a:lnTo>
                  <a:cubicBezTo>
                    <a:pt x="1608" y="2"/>
                    <a:pt x="1598" y="1"/>
                    <a:pt x="15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4"/>
            <p:cNvSpPr/>
            <p:nvPr/>
          </p:nvSpPr>
          <p:spPr>
            <a:xfrm>
              <a:off x="6886937" y="3222450"/>
              <a:ext cx="125060" cy="309686"/>
            </a:xfrm>
            <a:custGeom>
              <a:rect b="b" l="l" r="r" t="t"/>
              <a:pathLst>
                <a:path extrusionOk="0" h="4180" w="1688">
                  <a:moveTo>
                    <a:pt x="0" y="1"/>
                  </a:moveTo>
                  <a:lnTo>
                    <a:pt x="1399" y="4115"/>
                  </a:lnTo>
                  <a:cubicBezTo>
                    <a:pt x="1411" y="4150"/>
                    <a:pt x="1446" y="4174"/>
                    <a:pt x="1481" y="4180"/>
                  </a:cubicBezTo>
                  <a:cubicBezTo>
                    <a:pt x="1493" y="4180"/>
                    <a:pt x="1505" y="4174"/>
                    <a:pt x="1511" y="4174"/>
                  </a:cubicBezTo>
                  <a:lnTo>
                    <a:pt x="1628" y="4133"/>
                  </a:lnTo>
                  <a:cubicBezTo>
                    <a:pt x="1664" y="4121"/>
                    <a:pt x="1687" y="4086"/>
                    <a:pt x="1687" y="4051"/>
                  </a:cubicBezTo>
                  <a:cubicBezTo>
                    <a:pt x="1687" y="4039"/>
                    <a:pt x="1687" y="4027"/>
                    <a:pt x="1687" y="4021"/>
                  </a:cubicBezTo>
                  <a:lnTo>
                    <a:pt x="323" y="1"/>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4"/>
            <p:cNvSpPr/>
            <p:nvPr/>
          </p:nvSpPr>
          <p:spPr>
            <a:xfrm>
              <a:off x="6289418" y="3222450"/>
              <a:ext cx="125060" cy="309686"/>
            </a:xfrm>
            <a:custGeom>
              <a:rect b="b" l="l" r="r" t="t"/>
              <a:pathLst>
                <a:path extrusionOk="0" h="4180" w="1688">
                  <a:moveTo>
                    <a:pt x="1370" y="1"/>
                  </a:moveTo>
                  <a:lnTo>
                    <a:pt x="7" y="4021"/>
                  </a:lnTo>
                  <a:cubicBezTo>
                    <a:pt x="7" y="4033"/>
                    <a:pt x="1" y="4039"/>
                    <a:pt x="1" y="4051"/>
                  </a:cubicBezTo>
                  <a:cubicBezTo>
                    <a:pt x="1" y="4086"/>
                    <a:pt x="24" y="4121"/>
                    <a:pt x="65" y="4133"/>
                  </a:cubicBezTo>
                  <a:lnTo>
                    <a:pt x="183" y="4174"/>
                  </a:lnTo>
                  <a:cubicBezTo>
                    <a:pt x="189" y="4174"/>
                    <a:pt x="201" y="4180"/>
                    <a:pt x="206" y="4180"/>
                  </a:cubicBezTo>
                  <a:cubicBezTo>
                    <a:pt x="248" y="4180"/>
                    <a:pt x="283" y="4156"/>
                    <a:pt x="295" y="4115"/>
                  </a:cubicBezTo>
                  <a:lnTo>
                    <a:pt x="1688" y="1"/>
                  </a:ln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4"/>
            <p:cNvSpPr/>
            <p:nvPr/>
          </p:nvSpPr>
          <p:spPr>
            <a:xfrm>
              <a:off x="6903903" y="3188517"/>
              <a:ext cx="148101" cy="379550"/>
            </a:xfrm>
            <a:custGeom>
              <a:rect b="b" l="l" r="r" t="t"/>
              <a:pathLst>
                <a:path extrusionOk="0" h="5123" w="1999">
                  <a:moveTo>
                    <a:pt x="237" y="1"/>
                  </a:moveTo>
                  <a:cubicBezTo>
                    <a:pt x="227" y="1"/>
                    <a:pt x="216" y="3"/>
                    <a:pt x="206" y="6"/>
                  </a:cubicBezTo>
                  <a:lnTo>
                    <a:pt x="77" y="53"/>
                  </a:lnTo>
                  <a:cubicBezTo>
                    <a:pt x="24" y="71"/>
                    <a:pt x="0" y="124"/>
                    <a:pt x="18" y="177"/>
                  </a:cubicBezTo>
                  <a:lnTo>
                    <a:pt x="1670" y="5055"/>
                  </a:lnTo>
                  <a:cubicBezTo>
                    <a:pt x="1684" y="5099"/>
                    <a:pt x="1723" y="5123"/>
                    <a:pt x="1766" y="5123"/>
                  </a:cubicBezTo>
                  <a:cubicBezTo>
                    <a:pt x="1775" y="5123"/>
                    <a:pt x="1784" y="5122"/>
                    <a:pt x="1793" y="5120"/>
                  </a:cubicBezTo>
                  <a:lnTo>
                    <a:pt x="1922" y="5073"/>
                  </a:lnTo>
                  <a:cubicBezTo>
                    <a:pt x="1975" y="5055"/>
                    <a:pt x="1999" y="5002"/>
                    <a:pt x="1981" y="4949"/>
                  </a:cubicBezTo>
                  <a:lnTo>
                    <a:pt x="329" y="71"/>
                  </a:lnTo>
                  <a:cubicBezTo>
                    <a:pt x="315" y="28"/>
                    <a:pt x="278" y="1"/>
                    <a:pt x="2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4"/>
            <p:cNvSpPr/>
            <p:nvPr/>
          </p:nvSpPr>
          <p:spPr>
            <a:xfrm>
              <a:off x="6248966" y="3188517"/>
              <a:ext cx="148545" cy="379698"/>
            </a:xfrm>
            <a:custGeom>
              <a:rect b="b" l="l" r="r" t="t"/>
              <a:pathLst>
                <a:path extrusionOk="0" h="5125" w="2005">
                  <a:moveTo>
                    <a:pt x="1764" y="1"/>
                  </a:moveTo>
                  <a:cubicBezTo>
                    <a:pt x="1724" y="1"/>
                    <a:pt x="1684" y="28"/>
                    <a:pt x="1669" y="71"/>
                  </a:cubicBezTo>
                  <a:lnTo>
                    <a:pt x="18" y="4949"/>
                  </a:lnTo>
                  <a:cubicBezTo>
                    <a:pt x="0" y="5002"/>
                    <a:pt x="29" y="5055"/>
                    <a:pt x="82" y="5073"/>
                  </a:cubicBezTo>
                  <a:lnTo>
                    <a:pt x="212" y="5120"/>
                  </a:lnTo>
                  <a:cubicBezTo>
                    <a:pt x="221" y="5123"/>
                    <a:pt x="231" y="5125"/>
                    <a:pt x="240" y="5125"/>
                  </a:cubicBezTo>
                  <a:cubicBezTo>
                    <a:pt x="280" y="5125"/>
                    <a:pt x="321" y="5098"/>
                    <a:pt x="335" y="5055"/>
                  </a:cubicBezTo>
                  <a:lnTo>
                    <a:pt x="1987" y="177"/>
                  </a:lnTo>
                  <a:cubicBezTo>
                    <a:pt x="2004" y="124"/>
                    <a:pt x="1975" y="71"/>
                    <a:pt x="1928" y="53"/>
                  </a:cubicBezTo>
                  <a:lnTo>
                    <a:pt x="1793" y="6"/>
                  </a:lnTo>
                  <a:cubicBezTo>
                    <a:pt x="1784" y="3"/>
                    <a:pt x="1774" y="1"/>
                    <a:pt x="17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4"/>
            <p:cNvSpPr/>
            <p:nvPr/>
          </p:nvSpPr>
          <p:spPr>
            <a:xfrm>
              <a:off x="6344317" y="2572922"/>
              <a:ext cx="911943" cy="649673"/>
            </a:xfrm>
            <a:custGeom>
              <a:rect b="b" l="l" r="r" t="t"/>
              <a:pathLst>
                <a:path extrusionOk="0" h="8769" w="12309">
                  <a:moveTo>
                    <a:pt x="11620" y="1"/>
                  </a:moveTo>
                  <a:cubicBezTo>
                    <a:pt x="11416" y="1"/>
                    <a:pt x="11219" y="116"/>
                    <a:pt x="11121" y="315"/>
                  </a:cubicBezTo>
                  <a:lnTo>
                    <a:pt x="7753" y="7357"/>
                  </a:lnTo>
                  <a:cubicBezTo>
                    <a:pt x="7659" y="7551"/>
                    <a:pt x="7465" y="7669"/>
                    <a:pt x="7254" y="7669"/>
                  </a:cubicBezTo>
                  <a:lnTo>
                    <a:pt x="570" y="7669"/>
                  </a:lnTo>
                  <a:cubicBezTo>
                    <a:pt x="564" y="7668"/>
                    <a:pt x="557" y="7668"/>
                    <a:pt x="550" y="7668"/>
                  </a:cubicBezTo>
                  <a:cubicBezTo>
                    <a:pt x="248" y="7668"/>
                    <a:pt x="0" y="7916"/>
                    <a:pt x="0" y="8215"/>
                  </a:cubicBezTo>
                  <a:cubicBezTo>
                    <a:pt x="0" y="8520"/>
                    <a:pt x="248" y="8768"/>
                    <a:pt x="550" y="8768"/>
                  </a:cubicBezTo>
                  <a:cubicBezTo>
                    <a:pt x="557" y="8768"/>
                    <a:pt x="564" y="8768"/>
                    <a:pt x="570" y="8768"/>
                  </a:cubicBezTo>
                  <a:lnTo>
                    <a:pt x="8024" y="8768"/>
                  </a:lnTo>
                  <a:cubicBezTo>
                    <a:pt x="8235" y="8768"/>
                    <a:pt x="8429" y="8644"/>
                    <a:pt x="8517" y="8456"/>
                  </a:cubicBezTo>
                  <a:lnTo>
                    <a:pt x="12173" y="815"/>
                  </a:lnTo>
                  <a:cubicBezTo>
                    <a:pt x="12308" y="527"/>
                    <a:pt x="12173" y="186"/>
                    <a:pt x="11879" y="69"/>
                  </a:cubicBezTo>
                  <a:lnTo>
                    <a:pt x="11827" y="45"/>
                  </a:lnTo>
                  <a:lnTo>
                    <a:pt x="11821" y="39"/>
                  </a:lnTo>
                  <a:cubicBezTo>
                    <a:pt x="11755" y="13"/>
                    <a:pt x="11687" y="1"/>
                    <a:pt x="11620" y="1"/>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4"/>
            <p:cNvSpPr/>
            <p:nvPr/>
          </p:nvSpPr>
          <p:spPr>
            <a:xfrm>
              <a:off x="6374323" y="2959438"/>
              <a:ext cx="638042" cy="210408"/>
            </a:xfrm>
            <a:custGeom>
              <a:rect b="b" l="l" r="r" t="t"/>
              <a:pathLst>
                <a:path extrusionOk="0" h="2840" w="8612">
                  <a:moveTo>
                    <a:pt x="3892" y="1"/>
                  </a:moveTo>
                  <a:cubicBezTo>
                    <a:pt x="3857" y="1"/>
                    <a:pt x="3827" y="12"/>
                    <a:pt x="3804" y="30"/>
                  </a:cubicBezTo>
                  <a:lnTo>
                    <a:pt x="124" y="2557"/>
                  </a:lnTo>
                  <a:cubicBezTo>
                    <a:pt x="1" y="2646"/>
                    <a:pt x="60" y="2839"/>
                    <a:pt x="213" y="2839"/>
                  </a:cubicBezTo>
                  <a:cubicBezTo>
                    <a:pt x="242" y="2839"/>
                    <a:pt x="271" y="2834"/>
                    <a:pt x="301" y="2810"/>
                  </a:cubicBezTo>
                  <a:lnTo>
                    <a:pt x="3892" y="347"/>
                  </a:lnTo>
                  <a:cubicBezTo>
                    <a:pt x="3921" y="330"/>
                    <a:pt x="3951" y="318"/>
                    <a:pt x="3980" y="318"/>
                  </a:cubicBezTo>
                  <a:lnTo>
                    <a:pt x="8453" y="318"/>
                  </a:lnTo>
                  <a:cubicBezTo>
                    <a:pt x="8541" y="318"/>
                    <a:pt x="8612" y="253"/>
                    <a:pt x="8612" y="165"/>
                  </a:cubicBezTo>
                  <a:lnTo>
                    <a:pt x="8612" y="153"/>
                  </a:lnTo>
                  <a:cubicBezTo>
                    <a:pt x="8612" y="71"/>
                    <a:pt x="8541" y="1"/>
                    <a:pt x="84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4"/>
            <p:cNvSpPr/>
            <p:nvPr/>
          </p:nvSpPr>
          <p:spPr>
            <a:xfrm>
              <a:off x="6989253" y="3217708"/>
              <a:ext cx="133728" cy="342136"/>
            </a:xfrm>
            <a:custGeom>
              <a:rect b="b" l="l" r="r" t="t"/>
              <a:pathLst>
                <a:path extrusionOk="0" h="4618" w="1805">
                  <a:moveTo>
                    <a:pt x="220" y="0"/>
                  </a:moveTo>
                  <a:cubicBezTo>
                    <a:pt x="210" y="0"/>
                    <a:pt x="199" y="2"/>
                    <a:pt x="188" y="6"/>
                  </a:cubicBezTo>
                  <a:lnTo>
                    <a:pt x="71" y="41"/>
                  </a:lnTo>
                  <a:cubicBezTo>
                    <a:pt x="24" y="59"/>
                    <a:pt x="0" y="112"/>
                    <a:pt x="12" y="153"/>
                  </a:cubicBezTo>
                  <a:lnTo>
                    <a:pt x="1505" y="4555"/>
                  </a:lnTo>
                  <a:cubicBezTo>
                    <a:pt x="1515" y="4594"/>
                    <a:pt x="1553" y="4617"/>
                    <a:pt x="1592" y="4617"/>
                  </a:cubicBezTo>
                  <a:cubicBezTo>
                    <a:pt x="1600" y="4617"/>
                    <a:pt x="1609" y="4616"/>
                    <a:pt x="1617" y="4614"/>
                  </a:cubicBezTo>
                  <a:lnTo>
                    <a:pt x="1734" y="4573"/>
                  </a:lnTo>
                  <a:cubicBezTo>
                    <a:pt x="1781" y="4555"/>
                    <a:pt x="1805" y="4508"/>
                    <a:pt x="1787" y="4461"/>
                  </a:cubicBezTo>
                  <a:lnTo>
                    <a:pt x="300" y="59"/>
                  </a:lnTo>
                  <a:cubicBezTo>
                    <a:pt x="286" y="22"/>
                    <a:pt x="255" y="0"/>
                    <a:pt x="2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4"/>
            <p:cNvSpPr/>
            <p:nvPr/>
          </p:nvSpPr>
          <p:spPr>
            <a:xfrm>
              <a:off x="6398772" y="3217708"/>
              <a:ext cx="133728" cy="342136"/>
            </a:xfrm>
            <a:custGeom>
              <a:rect b="b" l="l" r="r" t="t"/>
              <a:pathLst>
                <a:path extrusionOk="0" h="4618" w="1805">
                  <a:moveTo>
                    <a:pt x="1587" y="0"/>
                  </a:moveTo>
                  <a:cubicBezTo>
                    <a:pt x="1553" y="0"/>
                    <a:pt x="1518" y="22"/>
                    <a:pt x="1505" y="59"/>
                  </a:cubicBezTo>
                  <a:lnTo>
                    <a:pt x="18" y="4461"/>
                  </a:lnTo>
                  <a:cubicBezTo>
                    <a:pt x="0" y="4508"/>
                    <a:pt x="29" y="4555"/>
                    <a:pt x="76" y="4573"/>
                  </a:cubicBezTo>
                  <a:lnTo>
                    <a:pt x="188" y="4614"/>
                  </a:lnTo>
                  <a:cubicBezTo>
                    <a:pt x="196" y="4616"/>
                    <a:pt x="204" y="4617"/>
                    <a:pt x="213" y="4617"/>
                  </a:cubicBezTo>
                  <a:cubicBezTo>
                    <a:pt x="252" y="4617"/>
                    <a:pt x="290" y="4594"/>
                    <a:pt x="300" y="4555"/>
                  </a:cubicBezTo>
                  <a:lnTo>
                    <a:pt x="1793" y="153"/>
                  </a:lnTo>
                  <a:cubicBezTo>
                    <a:pt x="1805" y="112"/>
                    <a:pt x="1781" y="59"/>
                    <a:pt x="1734" y="41"/>
                  </a:cubicBezTo>
                  <a:lnTo>
                    <a:pt x="1616" y="6"/>
                  </a:lnTo>
                  <a:cubicBezTo>
                    <a:pt x="1607" y="2"/>
                    <a:pt x="1597" y="0"/>
                    <a:pt x="15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4"/>
            <p:cNvSpPr/>
            <p:nvPr/>
          </p:nvSpPr>
          <p:spPr>
            <a:xfrm>
              <a:off x="6990142" y="3217708"/>
              <a:ext cx="132839" cy="341914"/>
            </a:xfrm>
            <a:custGeom>
              <a:rect b="b" l="l" r="r" t="t"/>
              <a:pathLst>
                <a:path extrusionOk="0" h="4615" w="1793">
                  <a:moveTo>
                    <a:pt x="206" y="0"/>
                  </a:moveTo>
                  <a:cubicBezTo>
                    <a:pt x="194" y="0"/>
                    <a:pt x="182" y="0"/>
                    <a:pt x="176" y="6"/>
                  </a:cubicBezTo>
                  <a:lnTo>
                    <a:pt x="59" y="41"/>
                  </a:lnTo>
                  <a:cubicBezTo>
                    <a:pt x="24" y="53"/>
                    <a:pt x="0" y="88"/>
                    <a:pt x="0" y="129"/>
                  </a:cubicBezTo>
                  <a:cubicBezTo>
                    <a:pt x="0" y="135"/>
                    <a:pt x="0" y="147"/>
                    <a:pt x="0" y="153"/>
                  </a:cubicBezTo>
                  <a:lnTo>
                    <a:pt x="1493" y="4555"/>
                  </a:lnTo>
                  <a:cubicBezTo>
                    <a:pt x="1505" y="4591"/>
                    <a:pt x="1534" y="4614"/>
                    <a:pt x="1575" y="4614"/>
                  </a:cubicBezTo>
                  <a:lnTo>
                    <a:pt x="1605" y="4614"/>
                  </a:lnTo>
                  <a:lnTo>
                    <a:pt x="1722" y="4573"/>
                  </a:lnTo>
                  <a:cubicBezTo>
                    <a:pt x="1763" y="4555"/>
                    <a:pt x="1793" y="4508"/>
                    <a:pt x="1775" y="4461"/>
                  </a:cubicBezTo>
                  <a:lnTo>
                    <a:pt x="288" y="59"/>
                  </a:lnTo>
                  <a:cubicBezTo>
                    <a:pt x="276" y="24"/>
                    <a:pt x="241" y="0"/>
                    <a:pt x="206" y="0"/>
                  </a:cubicBez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4"/>
            <p:cNvSpPr/>
            <p:nvPr/>
          </p:nvSpPr>
          <p:spPr>
            <a:xfrm>
              <a:off x="6398772" y="3217708"/>
              <a:ext cx="133283" cy="341914"/>
            </a:xfrm>
            <a:custGeom>
              <a:rect b="b" l="l" r="r" t="t"/>
              <a:pathLst>
                <a:path extrusionOk="0" h="4615" w="1799">
                  <a:moveTo>
                    <a:pt x="1593" y="0"/>
                  </a:moveTo>
                  <a:cubicBezTo>
                    <a:pt x="1552" y="0"/>
                    <a:pt x="1517" y="24"/>
                    <a:pt x="1505" y="59"/>
                  </a:cubicBezTo>
                  <a:lnTo>
                    <a:pt x="18" y="4461"/>
                  </a:lnTo>
                  <a:cubicBezTo>
                    <a:pt x="0" y="4508"/>
                    <a:pt x="29" y="4555"/>
                    <a:pt x="76" y="4573"/>
                  </a:cubicBezTo>
                  <a:lnTo>
                    <a:pt x="188" y="4614"/>
                  </a:lnTo>
                  <a:lnTo>
                    <a:pt x="218" y="4614"/>
                  </a:lnTo>
                  <a:cubicBezTo>
                    <a:pt x="259" y="4614"/>
                    <a:pt x="288" y="4591"/>
                    <a:pt x="300" y="4555"/>
                  </a:cubicBezTo>
                  <a:lnTo>
                    <a:pt x="1793" y="153"/>
                  </a:lnTo>
                  <a:cubicBezTo>
                    <a:pt x="1793" y="147"/>
                    <a:pt x="1793" y="135"/>
                    <a:pt x="1799" y="129"/>
                  </a:cubicBezTo>
                  <a:cubicBezTo>
                    <a:pt x="1793" y="88"/>
                    <a:pt x="1769" y="53"/>
                    <a:pt x="1734" y="41"/>
                  </a:cubicBezTo>
                  <a:lnTo>
                    <a:pt x="1616" y="6"/>
                  </a:lnTo>
                  <a:cubicBezTo>
                    <a:pt x="1611" y="0"/>
                    <a:pt x="1599" y="0"/>
                    <a:pt x="1593" y="0"/>
                  </a:cubicBezTo>
                  <a:close/>
                </a:path>
              </a:pathLst>
            </a:custGeom>
            <a:solidFill>
              <a:srgbClr val="C8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74"/>
            <p:cNvSpPr/>
            <p:nvPr/>
          </p:nvSpPr>
          <p:spPr>
            <a:xfrm>
              <a:off x="7014072" y="3216375"/>
              <a:ext cx="148545" cy="379328"/>
            </a:xfrm>
            <a:custGeom>
              <a:rect b="b" l="l" r="r" t="t"/>
              <a:pathLst>
                <a:path extrusionOk="0" h="5120" w="2005">
                  <a:moveTo>
                    <a:pt x="244" y="1"/>
                  </a:moveTo>
                  <a:cubicBezTo>
                    <a:pt x="233" y="1"/>
                    <a:pt x="222" y="2"/>
                    <a:pt x="212" y="6"/>
                  </a:cubicBezTo>
                  <a:lnTo>
                    <a:pt x="77" y="47"/>
                  </a:lnTo>
                  <a:cubicBezTo>
                    <a:pt x="30" y="65"/>
                    <a:pt x="0" y="124"/>
                    <a:pt x="18" y="171"/>
                  </a:cubicBezTo>
                  <a:lnTo>
                    <a:pt x="1670" y="5055"/>
                  </a:lnTo>
                  <a:cubicBezTo>
                    <a:pt x="1683" y="5097"/>
                    <a:pt x="1719" y="5120"/>
                    <a:pt x="1758" y="5120"/>
                  </a:cubicBezTo>
                  <a:cubicBezTo>
                    <a:pt x="1770" y="5120"/>
                    <a:pt x="1781" y="5118"/>
                    <a:pt x="1793" y="5114"/>
                  </a:cubicBezTo>
                  <a:lnTo>
                    <a:pt x="1922" y="5073"/>
                  </a:lnTo>
                  <a:cubicBezTo>
                    <a:pt x="1975" y="5055"/>
                    <a:pt x="2005" y="4997"/>
                    <a:pt x="1987" y="4950"/>
                  </a:cubicBezTo>
                  <a:lnTo>
                    <a:pt x="335" y="65"/>
                  </a:lnTo>
                  <a:cubicBezTo>
                    <a:pt x="322" y="24"/>
                    <a:pt x="28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74"/>
            <p:cNvSpPr/>
            <p:nvPr/>
          </p:nvSpPr>
          <p:spPr>
            <a:xfrm>
              <a:off x="6359580" y="3216375"/>
              <a:ext cx="148545" cy="379550"/>
            </a:xfrm>
            <a:custGeom>
              <a:rect b="b" l="l" r="r" t="t"/>
              <a:pathLst>
                <a:path extrusionOk="0" h="5123" w="2005">
                  <a:moveTo>
                    <a:pt x="1758" y="1"/>
                  </a:moveTo>
                  <a:cubicBezTo>
                    <a:pt x="1718" y="1"/>
                    <a:pt x="1683" y="24"/>
                    <a:pt x="1669" y="65"/>
                  </a:cubicBezTo>
                  <a:lnTo>
                    <a:pt x="18" y="4950"/>
                  </a:lnTo>
                  <a:cubicBezTo>
                    <a:pt x="0" y="4997"/>
                    <a:pt x="24" y="5055"/>
                    <a:pt x="76" y="5073"/>
                  </a:cubicBezTo>
                  <a:lnTo>
                    <a:pt x="206" y="5114"/>
                  </a:lnTo>
                  <a:cubicBezTo>
                    <a:pt x="218" y="5120"/>
                    <a:pt x="231" y="5122"/>
                    <a:pt x="244" y="5122"/>
                  </a:cubicBezTo>
                  <a:cubicBezTo>
                    <a:pt x="284" y="5122"/>
                    <a:pt x="322" y="5096"/>
                    <a:pt x="335" y="5055"/>
                  </a:cubicBezTo>
                  <a:lnTo>
                    <a:pt x="1987" y="171"/>
                  </a:lnTo>
                  <a:cubicBezTo>
                    <a:pt x="2004" y="124"/>
                    <a:pt x="1975" y="65"/>
                    <a:pt x="1922" y="47"/>
                  </a:cubicBezTo>
                  <a:lnTo>
                    <a:pt x="1793" y="6"/>
                  </a:lnTo>
                  <a:cubicBezTo>
                    <a:pt x="1781" y="2"/>
                    <a:pt x="1769"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4"/>
            <p:cNvSpPr/>
            <p:nvPr/>
          </p:nvSpPr>
          <p:spPr>
            <a:xfrm>
              <a:off x="6454486" y="2601001"/>
              <a:ext cx="912388" cy="649006"/>
            </a:xfrm>
            <a:custGeom>
              <a:rect b="b" l="l" r="r" t="t"/>
              <a:pathLst>
                <a:path extrusionOk="0" h="8760" w="12315">
                  <a:moveTo>
                    <a:pt x="11615" y="0"/>
                  </a:moveTo>
                  <a:cubicBezTo>
                    <a:pt x="11411" y="0"/>
                    <a:pt x="11217" y="114"/>
                    <a:pt x="11121" y="307"/>
                  </a:cubicBezTo>
                  <a:lnTo>
                    <a:pt x="7753" y="7354"/>
                  </a:lnTo>
                  <a:cubicBezTo>
                    <a:pt x="7659" y="7542"/>
                    <a:pt x="7471" y="7666"/>
                    <a:pt x="7260" y="7666"/>
                  </a:cubicBezTo>
                  <a:lnTo>
                    <a:pt x="571" y="7666"/>
                  </a:lnTo>
                  <a:cubicBezTo>
                    <a:pt x="563" y="7665"/>
                    <a:pt x="556" y="7665"/>
                    <a:pt x="549" y="7665"/>
                  </a:cubicBezTo>
                  <a:cubicBezTo>
                    <a:pt x="247" y="7665"/>
                    <a:pt x="0" y="7908"/>
                    <a:pt x="0" y="8212"/>
                  </a:cubicBezTo>
                  <a:cubicBezTo>
                    <a:pt x="0" y="8517"/>
                    <a:pt x="247" y="8759"/>
                    <a:pt x="549" y="8759"/>
                  </a:cubicBezTo>
                  <a:cubicBezTo>
                    <a:pt x="556" y="8759"/>
                    <a:pt x="563" y="8759"/>
                    <a:pt x="571" y="8759"/>
                  </a:cubicBezTo>
                  <a:lnTo>
                    <a:pt x="8030" y="8759"/>
                  </a:lnTo>
                  <a:cubicBezTo>
                    <a:pt x="8235" y="8759"/>
                    <a:pt x="8429" y="8641"/>
                    <a:pt x="8523" y="8447"/>
                  </a:cubicBezTo>
                  <a:lnTo>
                    <a:pt x="12173" y="806"/>
                  </a:lnTo>
                  <a:cubicBezTo>
                    <a:pt x="12314" y="524"/>
                    <a:pt x="12179" y="177"/>
                    <a:pt x="11879" y="60"/>
                  </a:cubicBezTo>
                  <a:lnTo>
                    <a:pt x="11827" y="42"/>
                  </a:lnTo>
                  <a:cubicBezTo>
                    <a:pt x="11757" y="14"/>
                    <a:pt x="11686" y="0"/>
                    <a:pt x="11615" y="0"/>
                  </a:cubicBez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4"/>
            <p:cNvSpPr/>
            <p:nvPr/>
          </p:nvSpPr>
          <p:spPr>
            <a:xfrm>
              <a:off x="6483306" y="2987295"/>
              <a:ext cx="639227" cy="210483"/>
            </a:xfrm>
            <a:custGeom>
              <a:rect b="b" l="l" r="r" t="t"/>
              <a:pathLst>
                <a:path extrusionOk="0" h="2841" w="8628">
                  <a:moveTo>
                    <a:pt x="3908" y="1"/>
                  </a:moveTo>
                  <a:cubicBezTo>
                    <a:pt x="3879" y="1"/>
                    <a:pt x="3849" y="7"/>
                    <a:pt x="3820" y="24"/>
                  </a:cubicBezTo>
                  <a:lnTo>
                    <a:pt x="140" y="2558"/>
                  </a:lnTo>
                  <a:cubicBezTo>
                    <a:pt x="0" y="2649"/>
                    <a:pt x="94" y="2840"/>
                    <a:pt x="227" y="2840"/>
                  </a:cubicBezTo>
                  <a:cubicBezTo>
                    <a:pt x="256" y="2840"/>
                    <a:pt x="286" y="2831"/>
                    <a:pt x="317" y="2810"/>
                  </a:cubicBezTo>
                  <a:lnTo>
                    <a:pt x="3914" y="342"/>
                  </a:lnTo>
                  <a:cubicBezTo>
                    <a:pt x="3938" y="324"/>
                    <a:pt x="3967" y="318"/>
                    <a:pt x="4002" y="318"/>
                  </a:cubicBezTo>
                  <a:lnTo>
                    <a:pt x="8475" y="318"/>
                  </a:lnTo>
                  <a:cubicBezTo>
                    <a:pt x="8557" y="318"/>
                    <a:pt x="8628" y="248"/>
                    <a:pt x="8628" y="165"/>
                  </a:cubicBezTo>
                  <a:lnTo>
                    <a:pt x="8628" y="154"/>
                  </a:lnTo>
                  <a:cubicBezTo>
                    <a:pt x="8628" y="65"/>
                    <a:pt x="8557" y="1"/>
                    <a:pt x="84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4"/>
            <p:cNvSpPr/>
            <p:nvPr/>
          </p:nvSpPr>
          <p:spPr>
            <a:xfrm>
              <a:off x="5710718" y="2604928"/>
              <a:ext cx="26153" cy="835337"/>
            </a:xfrm>
            <a:custGeom>
              <a:rect b="b" l="l" r="r" t="t"/>
              <a:pathLst>
                <a:path extrusionOk="0" h="11275" w="353">
                  <a:moveTo>
                    <a:pt x="0" y="1"/>
                  </a:moveTo>
                  <a:lnTo>
                    <a:pt x="65" y="11275"/>
                  </a:lnTo>
                  <a:lnTo>
                    <a:pt x="353" y="11275"/>
                  </a:lnTo>
                  <a:lnTo>
                    <a:pt x="294"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4"/>
            <p:cNvSpPr/>
            <p:nvPr/>
          </p:nvSpPr>
          <p:spPr>
            <a:xfrm>
              <a:off x="5686787" y="2590925"/>
              <a:ext cx="62308" cy="51713"/>
            </a:xfrm>
            <a:custGeom>
              <a:rect b="b" l="l" r="r" t="t"/>
              <a:pathLst>
                <a:path extrusionOk="0" h="698" w="841">
                  <a:moveTo>
                    <a:pt x="404" y="0"/>
                  </a:moveTo>
                  <a:cubicBezTo>
                    <a:pt x="254" y="0"/>
                    <a:pt x="114" y="99"/>
                    <a:pt x="70" y="255"/>
                  </a:cubicBezTo>
                  <a:cubicBezTo>
                    <a:pt x="0" y="489"/>
                    <a:pt x="188" y="697"/>
                    <a:pt x="404" y="697"/>
                  </a:cubicBezTo>
                  <a:cubicBezTo>
                    <a:pt x="459" y="697"/>
                    <a:pt x="515" y="684"/>
                    <a:pt x="570" y="654"/>
                  </a:cubicBezTo>
                  <a:cubicBezTo>
                    <a:pt x="840" y="502"/>
                    <a:pt x="799" y="102"/>
                    <a:pt x="499" y="14"/>
                  </a:cubicBezTo>
                  <a:cubicBezTo>
                    <a:pt x="468" y="4"/>
                    <a:pt x="436" y="0"/>
                    <a:pt x="404"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4"/>
            <p:cNvSpPr/>
            <p:nvPr/>
          </p:nvSpPr>
          <p:spPr>
            <a:xfrm>
              <a:off x="5711533" y="2993815"/>
              <a:ext cx="259677" cy="545803"/>
            </a:xfrm>
            <a:custGeom>
              <a:rect b="b" l="l" r="r" t="t"/>
              <a:pathLst>
                <a:path extrusionOk="0" h="7367" w="3505">
                  <a:moveTo>
                    <a:pt x="3257" y="1"/>
                  </a:moveTo>
                  <a:lnTo>
                    <a:pt x="177" y="30"/>
                  </a:lnTo>
                  <a:cubicBezTo>
                    <a:pt x="77" y="30"/>
                    <a:pt x="1" y="113"/>
                    <a:pt x="1" y="212"/>
                  </a:cubicBezTo>
                  <a:lnTo>
                    <a:pt x="66" y="7189"/>
                  </a:lnTo>
                  <a:cubicBezTo>
                    <a:pt x="66" y="7286"/>
                    <a:pt x="142" y="7366"/>
                    <a:pt x="232" y="7366"/>
                  </a:cubicBezTo>
                  <a:cubicBezTo>
                    <a:pt x="236" y="7366"/>
                    <a:pt x="239" y="7366"/>
                    <a:pt x="242" y="7366"/>
                  </a:cubicBezTo>
                  <a:lnTo>
                    <a:pt x="3322" y="7342"/>
                  </a:lnTo>
                  <a:cubicBezTo>
                    <a:pt x="3422" y="7336"/>
                    <a:pt x="3504" y="7260"/>
                    <a:pt x="3504" y="7160"/>
                  </a:cubicBezTo>
                  <a:lnTo>
                    <a:pt x="3439" y="183"/>
                  </a:lnTo>
                  <a:cubicBezTo>
                    <a:pt x="3439" y="83"/>
                    <a:pt x="3357" y="1"/>
                    <a:pt x="3257" y="1"/>
                  </a:cubicBez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4"/>
            <p:cNvSpPr/>
            <p:nvPr/>
          </p:nvSpPr>
          <p:spPr>
            <a:xfrm>
              <a:off x="5750725" y="3503317"/>
              <a:ext cx="84163" cy="72235"/>
            </a:xfrm>
            <a:custGeom>
              <a:rect b="b" l="l" r="r" t="t"/>
              <a:pathLst>
                <a:path extrusionOk="0" h="975" w="1136">
                  <a:moveTo>
                    <a:pt x="483" y="1"/>
                  </a:moveTo>
                  <a:cubicBezTo>
                    <a:pt x="218" y="7"/>
                    <a:pt x="1" y="224"/>
                    <a:pt x="7" y="495"/>
                  </a:cubicBezTo>
                  <a:cubicBezTo>
                    <a:pt x="7" y="784"/>
                    <a:pt x="244" y="974"/>
                    <a:pt x="493" y="974"/>
                  </a:cubicBezTo>
                  <a:cubicBezTo>
                    <a:pt x="613" y="974"/>
                    <a:pt x="736" y="929"/>
                    <a:pt x="836" y="830"/>
                  </a:cubicBezTo>
                  <a:cubicBezTo>
                    <a:pt x="1135" y="518"/>
                    <a:pt x="918" y="1"/>
                    <a:pt x="483"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74"/>
            <p:cNvSpPr/>
            <p:nvPr/>
          </p:nvSpPr>
          <p:spPr>
            <a:xfrm>
              <a:off x="5765987" y="3518134"/>
              <a:ext cx="48824" cy="41934"/>
            </a:xfrm>
            <a:custGeom>
              <a:rect b="b" l="l" r="r" t="t"/>
              <a:pathLst>
                <a:path extrusionOk="0" h="566" w="659">
                  <a:moveTo>
                    <a:pt x="283" y="1"/>
                  </a:moveTo>
                  <a:cubicBezTo>
                    <a:pt x="124" y="7"/>
                    <a:pt x="1" y="130"/>
                    <a:pt x="1" y="289"/>
                  </a:cubicBezTo>
                  <a:cubicBezTo>
                    <a:pt x="5" y="455"/>
                    <a:pt x="142" y="566"/>
                    <a:pt x="286" y="566"/>
                  </a:cubicBezTo>
                  <a:cubicBezTo>
                    <a:pt x="355" y="566"/>
                    <a:pt x="425" y="540"/>
                    <a:pt x="483" y="483"/>
                  </a:cubicBezTo>
                  <a:cubicBezTo>
                    <a:pt x="659" y="300"/>
                    <a:pt x="530" y="1"/>
                    <a:pt x="283" y="1"/>
                  </a:cubicBez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74"/>
            <p:cNvSpPr/>
            <p:nvPr/>
          </p:nvSpPr>
          <p:spPr>
            <a:xfrm>
              <a:off x="5879860" y="3189703"/>
              <a:ext cx="51269" cy="298499"/>
            </a:xfrm>
            <a:custGeom>
              <a:rect b="b" l="l" r="r" t="t"/>
              <a:pathLst>
                <a:path extrusionOk="0" h="4029" w="692">
                  <a:moveTo>
                    <a:pt x="335" y="0"/>
                  </a:moveTo>
                  <a:cubicBezTo>
                    <a:pt x="167" y="0"/>
                    <a:pt x="1" y="115"/>
                    <a:pt x="15" y="343"/>
                  </a:cubicBezTo>
                  <a:lnTo>
                    <a:pt x="45" y="3711"/>
                  </a:lnTo>
                  <a:cubicBezTo>
                    <a:pt x="45" y="3884"/>
                    <a:pt x="186" y="4028"/>
                    <a:pt x="358" y="4028"/>
                  </a:cubicBezTo>
                  <a:cubicBezTo>
                    <a:pt x="361" y="4028"/>
                    <a:pt x="365" y="4028"/>
                    <a:pt x="368" y="4028"/>
                  </a:cubicBezTo>
                  <a:cubicBezTo>
                    <a:pt x="544" y="4028"/>
                    <a:pt x="691" y="3881"/>
                    <a:pt x="685" y="3705"/>
                  </a:cubicBezTo>
                  <a:lnTo>
                    <a:pt x="656" y="337"/>
                  </a:lnTo>
                  <a:cubicBezTo>
                    <a:pt x="665" y="112"/>
                    <a:pt x="500" y="0"/>
                    <a:pt x="335"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4"/>
            <p:cNvSpPr/>
            <p:nvPr/>
          </p:nvSpPr>
          <p:spPr>
            <a:xfrm>
              <a:off x="5130609" y="2449491"/>
              <a:ext cx="514390" cy="1049968"/>
            </a:xfrm>
            <a:custGeom>
              <a:rect b="b" l="l" r="r" t="t"/>
              <a:pathLst>
                <a:path extrusionOk="0" h="14172" w="6943">
                  <a:moveTo>
                    <a:pt x="1077" y="1"/>
                  </a:moveTo>
                  <a:lnTo>
                    <a:pt x="1" y="14172"/>
                  </a:lnTo>
                  <a:lnTo>
                    <a:pt x="753" y="14172"/>
                  </a:lnTo>
                  <a:lnTo>
                    <a:pt x="3040" y="2452"/>
                  </a:lnTo>
                  <a:cubicBezTo>
                    <a:pt x="3081" y="2246"/>
                    <a:pt x="3263" y="2099"/>
                    <a:pt x="3469" y="2099"/>
                  </a:cubicBezTo>
                  <a:cubicBezTo>
                    <a:pt x="3680" y="2099"/>
                    <a:pt x="3863" y="2246"/>
                    <a:pt x="3904" y="2452"/>
                  </a:cubicBezTo>
                  <a:lnTo>
                    <a:pt x="6190" y="14172"/>
                  </a:lnTo>
                  <a:lnTo>
                    <a:pt x="6943" y="14172"/>
                  </a:lnTo>
                  <a:lnTo>
                    <a:pt x="5867" y="1"/>
                  </a:lnTo>
                  <a:close/>
                </a:path>
              </a:pathLst>
            </a:custGeom>
            <a:solidFill>
              <a:srgbClr val="4A6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4"/>
            <p:cNvSpPr/>
            <p:nvPr/>
          </p:nvSpPr>
          <p:spPr>
            <a:xfrm>
              <a:off x="4987101" y="1844046"/>
              <a:ext cx="352657" cy="395405"/>
            </a:xfrm>
            <a:custGeom>
              <a:rect b="b" l="l" r="r" t="t"/>
              <a:pathLst>
                <a:path extrusionOk="0" h="5337" w="4760">
                  <a:moveTo>
                    <a:pt x="3229" y="1"/>
                  </a:moveTo>
                  <a:cubicBezTo>
                    <a:pt x="2389" y="1"/>
                    <a:pt x="1" y="3795"/>
                    <a:pt x="116" y="4799"/>
                  </a:cubicBezTo>
                  <a:cubicBezTo>
                    <a:pt x="165" y="5210"/>
                    <a:pt x="569" y="5336"/>
                    <a:pt x="1048" y="5336"/>
                  </a:cubicBezTo>
                  <a:cubicBezTo>
                    <a:pt x="1817" y="5336"/>
                    <a:pt x="2778" y="5010"/>
                    <a:pt x="2778" y="5010"/>
                  </a:cubicBezTo>
                  <a:cubicBezTo>
                    <a:pt x="2778" y="5010"/>
                    <a:pt x="2408" y="4423"/>
                    <a:pt x="2567" y="4105"/>
                  </a:cubicBezTo>
                  <a:lnTo>
                    <a:pt x="1903" y="3976"/>
                  </a:lnTo>
                  <a:cubicBezTo>
                    <a:pt x="1903" y="3976"/>
                    <a:pt x="4759" y="1396"/>
                    <a:pt x="3384" y="61"/>
                  </a:cubicBezTo>
                  <a:cubicBezTo>
                    <a:pt x="3341" y="20"/>
                    <a:pt x="3289" y="1"/>
                    <a:pt x="3229" y="1"/>
                  </a:cubicBez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4"/>
            <p:cNvSpPr/>
            <p:nvPr/>
          </p:nvSpPr>
          <p:spPr>
            <a:xfrm>
              <a:off x="5151132" y="1799371"/>
              <a:ext cx="483421" cy="702424"/>
            </a:xfrm>
            <a:custGeom>
              <a:rect b="b" l="l" r="r" t="t"/>
              <a:pathLst>
                <a:path extrusionOk="0" h="9481" w="6525">
                  <a:moveTo>
                    <a:pt x="2533" y="0"/>
                  </a:moveTo>
                  <a:cubicBezTo>
                    <a:pt x="2533" y="0"/>
                    <a:pt x="441" y="1040"/>
                    <a:pt x="218" y="1452"/>
                  </a:cubicBezTo>
                  <a:cubicBezTo>
                    <a:pt x="0" y="1863"/>
                    <a:pt x="541" y="5220"/>
                    <a:pt x="800" y="6084"/>
                  </a:cubicBezTo>
                  <a:lnTo>
                    <a:pt x="800" y="6495"/>
                  </a:lnTo>
                  <a:cubicBezTo>
                    <a:pt x="800" y="6495"/>
                    <a:pt x="541" y="7941"/>
                    <a:pt x="541" y="8940"/>
                  </a:cubicBezTo>
                  <a:cubicBezTo>
                    <a:pt x="541" y="8940"/>
                    <a:pt x="946" y="9481"/>
                    <a:pt x="3256" y="9481"/>
                  </a:cubicBezTo>
                  <a:cubicBezTo>
                    <a:pt x="5572" y="9481"/>
                    <a:pt x="5978" y="8940"/>
                    <a:pt x="5978" y="8940"/>
                  </a:cubicBezTo>
                  <a:cubicBezTo>
                    <a:pt x="5978" y="7941"/>
                    <a:pt x="5719" y="6495"/>
                    <a:pt x="5719" y="6495"/>
                  </a:cubicBezTo>
                  <a:lnTo>
                    <a:pt x="5725" y="6084"/>
                  </a:lnTo>
                  <a:cubicBezTo>
                    <a:pt x="5984" y="5214"/>
                    <a:pt x="6525" y="1863"/>
                    <a:pt x="6301" y="1452"/>
                  </a:cubicBezTo>
                  <a:cubicBezTo>
                    <a:pt x="6084" y="1046"/>
                    <a:pt x="3991" y="0"/>
                    <a:pt x="3991" y="0"/>
                  </a:cubicBezTo>
                  <a:lnTo>
                    <a:pt x="3262" y="88"/>
                  </a:lnTo>
                  <a:lnTo>
                    <a:pt x="2533" y="0"/>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4"/>
            <p:cNvSpPr/>
            <p:nvPr/>
          </p:nvSpPr>
          <p:spPr>
            <a:xfrm>
              <a:off x="5333981" y="1716615"/>
              <a:ext cx="117206" cy="101055"/>
            </a:xfrm>
            <a:custGeom>
              <a:rect b="b" l="l" r="r" t="t"/>
              <a:pathLst>
                <a:path extrusionOk="0" h="1364" w="1582">
                  <a:moveTo>
                    <a:pt x="1" y="0"/>
                  </a:moveTo>
                  <a:lnTo>
                    <a:pt x="1" y="1282"/>
                  </a:lnTo>
                  <a:cubicBezTo>
                    <a:pt x="1" y="1282"/>
                    <a:pt x="177" y="1364"/>
                    <a:pt x="794" y="1364"/>
                  </a:cubicBezTo>
                  <a:cubicBezTo>
                    <a:pt x="1411" y="1364"/>
                    <a:pt x="1582" y="1282"/>
                    <a:pt x="1582" y="1282"/>
                  </a:cubicBezTo>
                  <a:lnTo>
                    <a:pt x="15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4"/>
            <p:cNvSpPr/>
            <p:nvPr/>
          </p:nvSpPr>
          <p:spPr>
            <a:xfrm>
              <a:off x="5278044" y="1549843"/>
              <a:ext cx="229968" cy="240858"/>
            </a:xfrm>
            <a:custGeom>
              <a:rect b="b" l="l" r="r" t="t"/>
              <a:pathLst>
                <a:path extrusionOk="0" h="3251" w="3104">
                  <a:moveTo>
                    <a:pt x="1549" y="0"/>
                  </a:moveTo>
                  <a:cubicBezTo>
                    <a:pt x="703" y="0"/>
                    <a:pt x="368" y="165"/>
                    <a:pt x="474" y="1593"/>
                  </a:cubicBezTo>
                  <a:cubicBezTo>
                    <a:pt x="474" y="1593"/>
                    <a:pt x="387" y="1494"/>
                    <a:pt x="286" y="1494"/>
                  </a:cubicBezTo>
                  <a:cubicBezTo>
                    <a:pt x="236" y="1494"/>
                    <a:pt x="182" y="1519"/>
                    <a:pt x="133" y="1593"/>
                  </a:cubicBezTo>
                  <a:cubicBezTo>
                    <a:pt x="1" y="1799"/>
                    <a:pt x="281" y="2123"/>
                    <a:pt x="459" y="2123"/>
                  </a:cubicBezTo>
                  <a:cubicBezTo>
                    <a:pt x="479" y="2123"/>
                    <a:pt x="498" y="2119"/>
                    <a:pt x="515" y="2110"/>
                  </a:cubicBezTo>
                  <a:cubicBezTo>
                    <a:pt x="515" y="2110"/>
                    <a:pt x="644" y="3045"/>
                    <a:pt x="1549" y="3251"/>
                  </a:cubicBezTo>
                  <a:cubicBezTo>
                    <a:pt x="2455" y="3045"/>
                    <a:pt x="2584" y="2110"/>
                    <a:pt x="2584" y="2110"/>
                  </a:cubicBezTo>
                  <a:cubicBezTo>
                    <a:pt x="2601" y="2119"/>
                    <a:pt x="2619" y="2123"/>
                    <a:pt x="2640" y="2123"/>
                  </a:cubicBezTo>
                  <a:cubicBezTo>
                    <a:pt x="2818" y="2123"/>
                    <a:pt x="3104" y="1799"/>
                    <a:pt x="2972" y="1593"/>
                  </a:cubicBezTo>
                  <a:cubicBezTo>
                    <a:pt x="2923" y="1519"/>
                    <a:pt x="2868" y="1494"/>
                    <a:pt x="2817" y="1494"/>
                  </a:cubicBezTo>
                  <a:cubicBezTo>
                    <a:pt x="2714" y="1494"/>
                    <a:pt x="2625" y="1593"/>
                    <a:pt x="2625" y="1593"/>
                  </a:cubicBezTo>
                  <a:cubicBezTo>
                    <a:pt x="2731" y="165"/>
                    <a:pt x="2396" y="0"/>
                    <a:pt x="1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4"/>
            <p:cNvSpPr/>
            <p:nvPr/>
          </p:nvSpPr>
          <p:spPr>
            <a:xfrm>
              <a:off x="5285675" y="1508650"/>
              <a:ext cx="231301" cy="297758"/>
            </a:xfrm>
            <a:custGeom>
              <a:rect b="b" l="l" r="r" t="t"/>
              <a:pathLst>
                <a:path extrusionOk="0" h="4019" w="3122">
                  <a:moveTo>
                    <a:pt x="1244" y="0"/>
                  </a:moveTo>
                  <a:cubicBezTo>
                    <a:pt x="961" y="0"/>
                    <a:pt x="662" y="106"/>
                    <a:pt x="476" y="474"/>
                  </a:cubicBezTo>
                  <a:cubicBezTo>
                    <a:pt x="476" y="474"/>
                    <a:pt x="474" y="474"/>
                    <a:pt x="471" y="474"/>
                  </a:cubicBezTo>
                  <a:cubicBezTo>
                    <a:pt x="419" y="474"/>
                    <a:pt x="42" y="499"/>
                    <a:pt x="136" y="1256"/>
                  </a:cubicBezTo>
                  <a:cubicBezTo>
                    <a:pt x="165" y="1479"/>
                    <a:pt x="0" y="4018"/>
                    <a:pt x="1376" y="4018"/>
                  </a:cubicBezTo>
                  <a:cubicBezTo>
                    <a:pt x="2751" y="4018"/>
                    <a:pt x="2757" y="1726"/>
                    <a:pt x="2816" y="1214"/>
                  </a:cubicBezTo>
                  <a:cubicBezTo>
                    <a:pt x="2816" y="1214"/>
                    <a:pt x="3121" y="803"/>
                    <a:pt x="2951" y="456"/>
                  </a:cubicBezTo>
                  <a:cubicBezTo>
                    <a:pt x="2887" y="321"/>
                    <a:pt x="2807" y="279"/>
                    <a:pt x="2734" y="279"/>
                  </a:cubicBezTo>
                  <a:cubicBezTo>
                    <a:pt x="2620" y="279"/>
                    <a:pt x="2522" y="380"/>
                    <a:pt x="2522" y="380"/>
                  </a:cubicBezTo>
                  <a:cubicBezTo>
                    <a:pt x="2522" y="380"/>
                    <a:pt x="2587" y="51"/>
                    <a:pt x="2281" y="51"/>
                  </a:cubicBezTo>
                  <a:cubicBezTo>
                    <a:pt x="1975" y="51"/>
                    <a:pt x="1975" y="192"/>
                    <a:pt x="1975" y="192"/>
                  </a:cubicBezTo>
                  <a:cubicBezTo>
                    <a:pt x="1975" y="192"/>
                    <a:pt x="1625" y="0"/>
                    <a:pt x="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4"/>
            <p:cNvSpPr/>
            <p:nvPr/>
          </p:nvSpPr>
          <p:spPr>
            <a:xfrm>
              <a:off x="5130609" y="1818041"/>
              <a:ext cx="171661" cy="432078"/>
            </a:xfrm>
            <a:custGeom>
              <a:rect b="b" l="l" r="r" t="t"/>
              <a:pathLst>
                <a:path extrusionOk="0" h="5832" w="2317">
                  <a:moveTo>
                    <a:pt x="2317" y="1"/>
                  </a:moveTo>
                  <a:cubicBezTo>
                    <a:pt x="2317" y="1"/>
                    <a:pt x="1359" y="1"/>
                    <a:pt x="1059" y="559"/>
                  </a:cubicBezTo>
                  <a:cubicBezTo>
                    <a:pt x="789" y="1065"/>
                    <a:pt x="1" y="2417"/>
                    <a:pt x="1082" y="5832"/>
                  </a:cubicBezTo>
                  <a:cubicBezTo>
                    <a:pt x="1082" y="5832"/>
                    <a:pt x="1647" y="3563"/>
                    <a:pt x="1635" y="2452"/>
                  </a:cubicBezTo>
                  <a:cubicBezTo>
                    <a:pt x="1623" y="1335"/>
                    <a:pt x="2317" y="1"/>
                    <a:pt x="2317" y="1"/>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74"/>
            <p:cNvSpPr/>
            <p:nvPr/>
          </p:nvSpPr>
          <p:spPr>
            <a:xfrm>
              <a:off x="5161578" y="2116022"/>
              <a:ext cx="117651" cy="93202"/>
            </a:xfrm>
            <a:custGeom>
              <a:rect b="b" l="l" r="r" t="t"/>
              <a:pathLst>
                <a:path extrusionOk="0" h="1258" w="1588">
                  <a:moveTo>
                    <a:pt x="761" y="1"/>
                  </a:moveTo>
                  <a:cubicBezTo>
                    <a:pt x="407" y="1"/>
                    <a:pt x="212" y="434"/>
                    <a:pt x="212" y="434"/>
                  </a:cubicBezTo>
                  <a:cubicBezTo>
                    <a:pt x="0" y="681"/>
                    <a:pt x="353" y="1210"/>
                    <a:pt x="353" y="1210"/>
                  </a:cubicBezTo>
                  <a:cubicBezTo>
                    <a:pt x="353" y="1210"/>
                    <a:pt x="383" y="1220"/>
                    <a:pt x="417" y="1220"/>
                  </a:cubicBezTo>
                  <a:cubicBezTo>
                    <a:pt x="440" y="1220"/>
                    <a:pt x="465" y="1215"/>
                    <a:pt x="482" y="1198"/>
                  </a:cubicBezTo>
                  <a:cubicBezTo>
                    <a:pt x="529" y="1150"/>
                    <a:pt x="573" y="1133"/>
                    <a:pt x="613" y="1133"/>
                  </a:cubicBezTo>
                  <a:cubicBezTo>
                    <a:pt x="719" y="1133"/>
                    <a:pt x="794" y="1257"/>
                    <a:pt x="794" y="1257"/>
                  </a:cubicBezTo>
                  <a:cubicBezTo>
                    <a:pt x="1587" y="658"/>
                    <a:pt x="1011" y="70"/>
                    <a:pt x="1011" y="70"/>
                  </a:cubicBezTo>
                  <a:cubicBezTo>
                    <a:pt x="920" y="21"/>
                    <a:pt x="837" y="1"/>
                    <a:pt x="7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74"/>
            <p:cNvSpPr/>
            <p:nvPr/>
          </p:nvSpPr>
          <p:spPr>
            <a:xfrm>
              <a:off x="5445927" y="1844046"/>
              <a:ext cx="352582" cy="395405"/>
            </a:xfrm>
            <a:custGeom>
              <a:rect b="b" l="l" r="r" t="t"/>
              <a:pathLst>
                <a:path extrusionOk="0" h="5337" w="4759">
                  <a:moveTo>
                    <a:pt x="1531" y="1"/>
                  </a:moveTo>
                  <a:cubicBezTo>
                    <a:pt x="1471" y="1"/>
                    <a:pt x="1419" y="20"/>
                    <a:pt x="1376" y="61"/>
                  </a:cubicBezTo>
                  <a:cubicBezTo>
                    <a:pt x="0" y="1396"/>
                    <a:pt x="2851" y="3976"/>
                    <a:pt x="2851" y="3976"/>
                  </a:cubicBezTo>
                  <a:lnTo>
                    <a:pt x="2193" y="4105"/>
                  </a:lnTo>
                  <a:cubicBezTo>
                    <a:pt x="2352" y="4423"/>
                    <a:pt x="1981" y="5010"/>
                    <a:pt x="1981" y="5010"/>
                  </a:cubicBezTo>
                  <a:cubicBezTo>
                    <a:pt x="1981" y="5010"/>
                    <a:pt x="2943" y="5336"/>
                    <a:pt x="3710" y="5336"/>
                  </a:cubicBezTo>
                  <a:cubicBezTo>
                    <a:pt x="4188" y="5336"/>
                    <a:pt x="4591" y="5210"/>
                    <a:pt x="4638" y="4799"/>
                  </a:cubicBezTo>
                  <a:cubicBezTo>
                    <a:pt x="4759" y="3795"/>
                    <a:pt x="2371" y="1"/>
                    <a:pt x="1531" y="1"/>
                  </a:cubicBez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74"/>
            <p:cNvSpPr/>
            <p:nvPr/>
          </p:nvSpPr>
          <p:spPr>
            <a:xfrm>
              <a:off x="5483786" y="1818041"/>
              <a:ext cx="171216" cy="432078"/>
            </a:xfrm>
            <a:custGeom>
              <a:rect b="b" l="l" r="r" t="t"/>
              <a:pathLst>
                <a:path extrusionOk="0" h="5832" w="2311">
                  <a:moveTo>
                    <a:pt x="1" y="1"/>
                  </a:moveTo>
                  <a:lnTo>
                    <a:pt x="1" y="1"/>
                  </a:lnTo>
                  <a:cubicBezTo>
                    <a:pt x="1" y="1"/>
                    <a:pt x="688" y="1335"/>
                    <a:pt x="677" y="2452"/>
                  </a:cubicBezTo>
                  <a:cubicBezTo>
                    <a:pt x="665" y="3563"/>
                    <a:pt x="1235" y="5832"/>
                    <a:pt x="1235" y="5832"/>
                  </a:cubicBezTo>
                  <a:cubicBezTo>
                    <a:pt x="2311" y="2417"/>
                    <a:pt x="1523" y="1065"/>
                    <a:pt x="1253" y="559"/>
                  </a:cubicBezTo>
                  <a:cubicBezTo>
                    <a:pt x="953" y="1"/>
                    <a:pt x="1" y="1"/>
                    <a:pt x="1" y="1"/>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74"/>
            <p:cNvSpPr/>
            <p:nvPr/>
          </p:nvSpPr>
          <p:spPr>
            <a:xfrm>
              <a:off x="5506013" y="2116022"/>
              <a:ext cx="117651" cy="93202"/>
            </a:xfrm>
            <a:custGeom>
              <a:rect b="b" l="l" r="r" t="t"/>
              <a:pathLst>
                <a:path extrusionOk="0" h="1258" w="1588">
                  <a:moveTo>
                    <a:pt x="833" y="1"/>
                  </a:moveTo>
                  <a:cubicBezTo>
                    <a:pt x="757" y="1"/>
                    <a:pt x="673" y="21"/>
                    <a:pt x="582" y="70"/>
                  </a:cubicBezTo>
                  <a:cubicBezTo>
                    <a:pt x="582" y="70"/>
                    <a:pt x="1" y="658"/>
                    <a:pt x="806" y="1257"/>
                  </a:cubicBezTo>
                  <a:cubicBezTo>
                    <a:pt x="806" y="1257"/>
                    <a:pt x="877" y="1133"/>
                    <a:pt x="982" y="1133"/>
                  </a:cubicBezTo>
                  <a:cubicBezTo>
                    <a:pt x="1021" y="1133"/>
                    <a:pt x="1065" y="1150"/>
                    <a:pt x="1111" y="1198"/>
                  </a:cubicBezTo>
                  <a:cubicBezTo>
                    <a:pt x="1128" y="1215"/>
                    <a:pt x="1153" y="1220"/>
                    <a:pt x="1177" y="1220"/>
                  </a:cubicBezTo>
                  <a:cubicBezTo>
                    <a:pt x="1210" y="1220"/>
                    <a:pt x="1241" y="1210"/>
                    <a:pt x="1241" y="1210"/>
                  </a:cubicBezTo>
                  <a:cubicBezTo>
                    <a:pt x="1241" y="1210"/>
                    <a:pt x="1588" y="681"/>
                    <a:pt x="1382" y="434"/>
                  </a:cubicBezTo>
                  <a:cubicBezTo>
                    <a:pt x="1382" y="434"/>
                    <a:pt x="1187" y="1"/>
                    <a:pt x="8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74"/>
            <p:cNvSpPr/>
            <p:nvPr/>
          </p:nvSpPr>
          <p:spPr>
            <a:xfrm>
              <a:off x="5210328" y="2250047"/>
              <a:ext cx="365029" cy="30598"/>
            </a:xfrm>
            <a:custGeom>
              <a:rect b="b" l="l" r="r" t="t"/>
              <a:pathLst>
                <a:path extrusionOk="0" h="413" w="4927">
                  <a:moveTo>
                    <a:pt x="1" y="1"/>
                  </a:moveTo>
                  <a:lnTo>
                    <a:pt x="1" y="412"/>
                  </a:lnTo>
                  <a:lnTo>
                    <a:pt x="4926" y="412"/>
                  </a:lnTo>
                  <a:lnTo>
                    <a:pt x="4926"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74"/>
            <p:cNvSpPr/>
            <p:nvPr/>
          </p:nvSpPr>
          <p:spPr>
            <a:xfrm>
              <a:off x="5361023" y="2244416"/>
              <a:ext cx="53639" cy="41859"/>
            </a:xfrm>
            <a:custGeom>
              <a:rect b="b" l="l" r="r" t="t"/>
              <a:pathLst>
                <a:path extrusionOk="0" h="565" w="724">
                  <a:moveTo>
                    <a:pt x="0" y="0"/>
                  </a:moveTo>
                  <a:lnTo>
                    <a:pt x="0" y="564"/>
                  </a:lnTo>
                  <a:lnTo>
                    <a:pt x="723" y="564"/>
                  </a:lnTo>
                  <a:lnTo>
                    <a:pt x="723" y="0"/>
                  </a:lnTo>
                  <a:close/>
                </a:path>
              </a:pathLst>
            </a:custGeom>
            <a:solidFill>
              <a:srgbClr val="3D3A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74"/>
            <p:cNvSpPr/>
            <p:nvPr/>
          </p:nvSpPr>
          <p:spPr>
            <a:xfrm>
              <a:off x="5023923" y="3499390"/>
              <a:ext cx="154695" cy="55417"/>
            </a:xfrm>
            <a:custGeom>
              <a:rect b="b" l="l" r="r" t="t"/>
              <a:pathLst>
                <a:path extrusionOk="0" h="748" w="2088">
                  <a:moveTo>
                    <a:pt x="1517" y="1"/>
                  </a:moveTo>
                  <a:lnTo>
                    <a:pt x="1441" y="254"/>
                  </a:lnTo>
                  <a:lnTo>
                    <a:pt x="1" y="747"/>
                  </a:lnTo>
                  <a:lnTo>
                    <a:pt x="2087" y="747"/>
                  </a:lnTo>
                  <a:lnTo>
                    <a:pt x="2087"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74"/>
            <p:cNvSpPr/>
            <p:nvPr/>
          </p:nvSpPr>
          <p:spPr>
            <a:xfrm>
              <a:off x="5597067" y="3499390"/>
              <a:ext cx="131135" cy="55417"/>
            </a:xfrm>
            <a:custGeom>
              <a:rect b="b" l="l" r="r" t="t"/>
              <a:pathLst>
                <a:path extrusionOk="0" h="748" w="1770">
                  <a:moveTo>
                    <a:pt x="0" y="1"/>
                  </a:moveTo>
                  <a:lnTo>
                    <a:pt x="0" y="747"/>
                  </a:lnTo>
                  <a:lnTo>
                    <a:pt x="1675" y="747"/>
                  </a:lnTo>
                  <a:cubicBezTo>
                    <a:pt x="1752" y="747"/>
                    <a:pt x="1769" y="642"/>
                    <a:pt x="1699" y="618"/>
                  </a:cubicBezTo>
                  <a:lnTo>
                    <a:pt x="647" y="254"/>
                  </a:lnTo>
                  <a:lnTo>
                    <a:pt x="570"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74"/>
            <p:cNvSpPr/>
            <p:nvPr/>
          </p:nvSpPr>
          <p:spPr>
            <a:xfrm>
              <a:off x="5167653" y="1851603"/>
              <a:ext cx="450378" cy="536986"/>
            </a:xfrm>
            <a:custGeom>
              <a:rect b="b" l="l" r="r" t="t"/>
              <a:pathLst>
                <a:path extrusionOk="0" h="7248" w="6079">
                  <a:moveTo>
                    <a:pt x="241" y="0"/>
                  </a:moveTo>
                  <a:cubicBezTo>
                    <a:pt x="106" y="0"/>
                    <a:pt x="0" y="112"/>
                    <a:pt x="0" y="247"/>
                  </a:cubicBezTo>
                  <a:lnTo>
                    <a:pt x="0" y="7001"/>
                  </a:lnTo>
                  <a:cubicBezTo>
                    <a:pt x="0" y="7136"/>
                    <a:pt x="106" y="7248"/>
                    <a:pt x="241" y="7248"/>
                  </a:cubicBezTo>
                  <a:lnTo>
                    <a:pt x="5831" y="7248"/>
                  </a:lnTo>
                  <a:cubicBezTo>
                    <a:pt x="5966" y="7248"/>
                    <a:pt x="6078" y="7136"/>
                    <a:pt x="6078" y="7001"/>
                  </a:cubicBezTo>
                  <a:lnTo>
                    <a:pt x="6078" y="247"/>
                  </a:lnTo>
                  <a:cubicBezTo>
                    <a:pt x="6078" y="112"/>
                    <a:pt x="5966" y="0"/>
                    <a:pt x="58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74"/>
            <p:cNvSpPr/>
            <p:nvPr/>
          </p:nvSpPr>
          <p:spPr>
            <a:xfrm>
              <a:off x="5167653" y="1851603"/>
              <a:ext cx="450378" cy="197369"/>
            </a:xfrm>
            <a:custGeom>
              <a:rect b="b" l="l" r="r" t="t"/>
              <a:pathLst>
                <a:path extrusionOk="0" h="2664" w="6079">
                  <a:moveTo>
                    <a:pt x="770" y="0"/>
                  </a:moveTo>
                  <a:cubicBezTo>
                    <a:pt x="341" y="0"/>
                    <a:pt x="0" y="347"/>
                    <a:pt x="0" y="776"/>
                  </a:cubicBezTo>
                  <a:lnTo>
                    <a:pt x="0" y="1229"/>
                  </a:lnTo>
                  <a:cubicBezTo>
                    <a:pt x="0" y="1229"/>
                    <a:pt x="506" y="2663"/>
                    <a:pt x="3039" y="2663"/>
                  </a:cubicBezTo>
                  <a:cubicBezTo>
                    <a:pt x="5567" y="2663"/>
                    <a:pt x="6078" y="1229"/>
                    <a:pt x="6078" y="1229"/>
                  </a:cubicBezTo>
                  <a:lnTo>
                    <a:pt x="6078" y="776"/>
                  </a:lnTo>
                  <a:cubicBezTo>
                    <a:pt x="6078" y="347"/>
                    <a:pt x="5731" y="0"/>
                    <a:pt x="5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74"/>
            <p:cNvSpPr/>
            <p:nvPr/>
          </p:nvSpPr>
          <p:spPr>
            <a:xfrm>
              <a:off x="5228183" y="2112021"/>
              <a:ext cx="339321" cy="226041"/>
            </a:xfrm>
            <a:custGeom>
              <a:rect b="b" l="l" r="r" t="t"/>
              <a:pathLst>
                <a:path extrusionOk="0" h="3051" w="4580">
                  <a:moveTo>
                    <a:pt x="100" y="0"/>
                  </a:moveTo>
                  <a:cubicBezTo>
                    <a:pt x="42" y="0"/>
                    <a:pt x="1" y="41"/>
                    <a:pt x="1" y="100"/>
                  </a:cubicBezTo>
                  <a:lnTo>
                    <a:pt x="1" y="2951"/>
                  </a:lnTo>
                  <a:cubicBezTo>
                    <a:pt x="1" y="3010"/>
                    <a:pt x="42" y="3051"/>
                    <a:pt x="100" y="3051"/>
                  </a:cubicBezTo>
                  <a:lnTo>
                    <a:pt x="4479" y="3051"/>
                  </a:lnTo>
                  <a:cubicBezTo>
                    <a:pt x="4538" y="3051"/>
                    <a:pt x="4579" y="3010"/>
                    <a:pt x="4579" y="2951"/>
                  </a:cubicBezTo>
                  <a:lnTo>
                    <a:pt x="4579" y="100"/>
                  </a:lnTo>
                  <a:cubicBezTo>
                    <a:pt x="4579" y="41"/>
                    <a:pt x="4538" y="0"/>
                    <a:pt x="4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4"/>
            <p:cNvSpPr/>
            <p:nvPr/>
          </p:nvSpPr>
          <p:spPr>
            <a:xfrm>
              <a:off x="5228183" y="2202557"/>
              <a:ext cx="339321" cy="11409"/>
            </a:xfrm>
            <a:custGeom>
              <a:rect b="b" l="l" r="r" t="t"/>
              <a:pathLst>
                <a:path extrusionOk="0" h="154" w="4580">
                  <a:moveTo>
                    <a:pt x="1" y="1"/>
                  </a:moveTo>
                  <a:lnTo>
                    <a:pt x="1" y="154"/>
                  </a:lnTo>
                  <a:lnTo>
                    <a:pt x="4579" y="154"/>
                  </a:lnTo>
                  <a:lnTo>
                    <a:pt x="4579" y="1"/>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74"/>
            <p:cNvSpPr/>
            <p:nvPr/>
          </p:nvSpPr>
          <p:spPr>
            <a:xfrm>
              <a:off x="5522164" y="2213892"/>
              <a:ext cx="34006" cy="56677"/>
            </a:xfrm>
            <a:custGeom>
              <a:rect b="b" l="l" r="r" t="t"/>
              <a:pathLst>
                <a:path extrusionOk="0" h="765" w="459">
                  <a:moveTo>
                    <a:pt x="0" y="1"/>
                  </a:moveTo>
                  <a:lnTo>
                    <a:pt x="0" y="765"/>
                  </a:lnTo>
                  <a:lnTo>
                    <a:pt x="459" y="765"/>
                  </a:lnTo>
                  <a:lnTo>
                    <a:pt x="459" y="1"/>
                  </a:lnTo>
                  <a:close/>
                </a:path>
              </a:pathLst>
            </a:custGeom>
            <a:solidFill>
              <a:srgbClr val="537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4"/>
            <p:cNvSpPr/>
            <p:nvPr/>
          </p:nvSpPr>
          <p:spPr>
            <a:xfrm>
              <a:off x="5375840" y="2010077"/>
              <a:ext cx="34006" cy="77644"/>
            </a:xfrm>
            <a:custGeom>
              <a:rect b="b" l="l" r="r" t="t"/>
              <a:pathLst>
                <a:path extrusionOk="0" h="1048" w="459">
                  <a:moveTo>
                    <a:pt x="0" y="1"/>
                  </a:moveTo>
                  <a:lnTo>
                    <a:pt x="0" y="1047"/>
                  </a:lnTo>
                  <a:lnTo>
                    <a:pt x="459" y="1047"/>
                  </a:lnTo>
                  <a:lnTo>
                    <a:pt x="459" y="1"/>
                  </a:lnTo>
                  <a:close/>
                </a:path>
              </a:pathLst>
            </a:custGeom>
            <a:solidFill>
              <a:srgbClr val="537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74"/>
            <p:cNvSpPr/>
            <p:nvPr/>
          </p:nvSpPr>
          <p:spPr>
            <a:xfrm>
              <a:off x="5365764" y="2034526"/>
              <a:ext cx="54084" cy="28746"/>
            </a:xfrm>
            <a:custGeom>
              <a:rect b="b" l="l" r="r" t="t"/>
              <a:pathLst>
                <a:path extrusionOk="0" h="388" w="730">
                  <a:moveTo>
                    <a:pt x="1" y="0"/>
                  </a:moveTo>
                  <a:lnTo>
                    <a:pt x="1" y="388"/>
                  </a:lnTo>
                  <a:lnTo>
                    <a:pt x="730" y="388"/>
                  </a:lnTo>
                  <a:lnTo>
                    <a:pt x="730" y="0"/>
                  </a:ln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74"/>
            <p:cNvSpPr/>
            <p:nvPr/>
          </p:nvSpPr>
          <p:spPr>
            <a:xfrm>
              <a:off x="4430404" y="2387184"/>
              <a:ext cx="97129" cy="84460"/>
            </a:xfrm>
            <a:custGeom>
              <a:rect b="b" l="l" r="r" t="t"/>
              <a:pathLst>
                <a:path extrusionOk="0" h="1140" w="1311">
                  <a:moveTo>
                    <a:pt x="386" y="0"/>
                  </a:moveTo>
                  <a:cubicBezTo>
                    <a:pt x="362" y="0"/>
                    <a:pt x="347" y="1"/>
                    <a:pt x="347" y="1"/>
                  </a:cubicBezTo>
                  <a:lnTo>
                    <a:pt x="0" y="465"/>
                  </a:lnTo>
                  <a:cubicBezTo>
                    <a:pt x="443" y="971"/>
                    <a:pt x="748" y="1139"/>
                    <a:pt x="942" y="1139"/>
                  </a:cubicBezTo>
                  <a:cubicBezTo>
                    <a:pt x="1311" y="1139"/>
                    <a:pt x="1278" y="529"/>
                    <a:pt x="1035" y="483"/>
                  </a:cubicBezTo>
                  <a:cubicBezTo>
                    <a:pt x="659" y="413"/>
                    <a:pt x="653" y="301"/>
                    <a:pt x="653" y="301"/>
                  </a:cubicBezTo>
                  <a:lnTo>
                    <a:pt x="770" y="107"/>
                  </a:lnTo>
                  <a:cubicBezTo>
                    <a:pt x="670" y="11"/>
                    <a:pt x="470" y="0"/>
                    <a:pt x="3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74"/>
            <p:cNvSpPr/>
            <p:nvPr/>
          </p:nvSpPr>
          <p:spPr>
            <a:xfrm>
              <a:off x="4716532" y="2387110"/>
              <a:ext cx="97129" cy="84534"/>
            </a:xfrm>
            <a:custGeom>
              <a:rect b="b" l="l" r="r" t="t"/>
              <a:pathLst>
                <a:path extrusionOk="0" h="1141" w="1311">
                  <a:moveTo>
                    <a:pt x="917" y="0"/>
                  </a:moveTo>
                  <a:cubicBezTo>
                    <a:pt x="831" y="0"/>
                    <a:pt x="664" y="13"/>
                    <a:pt x="570" y="102"/>
                  </a:cubicBezTo>
                  <a:lnTo>
                    <a:pt x="653" y="308"/>
                  </a:lnTo>
                  <a:cubicBezTo>
                    <a:pt x="653" y="308"/>
                    <a:pt x="653" y="414"/>
                    <a:pt x="276" y="484"/>
                  </a:cubicBezTo>
                  <a:cubicBezTo>
                    <a:pt x="33" y="530"/>
                    <a:pt x="0" y="1140"/>
                    <a:pt x="370" y="1140"/>
                  </a:cubicBezTo>
                  <a:cubicBezTo>
                    <a:pt x="563" y="1140"/>
                    <a:pt x="868" y="972"/>
                    <a:pt x="1311" y="466"/>
                  </a:cubicBezTo>
                  <a:lnTo>
                    <a:pt x="970" y="2"/>
                  </a:lnTo>
                  <a:cubicBezTo>
                    <a:pt x="970" y="2"/>
                    <a:pt x="949" y="0"/>
                    <a:pt x="9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74"/>
            <p:cNvSpPr/>
            <p:nvPr/>
          </p:nvSpPr>
          <p:spPr>
            <a:xfrm>
              <a:off x="4696009" y="1941768"/>
              <a:ext cx="289238" cy="485125"/>
            </a:xfrm>
            <a:custGeom>
              <a:rect b="b" l="l" r="r" t="t"/>
              <a:pathLst>
                <a:path extrusionOk="0" h="6548" w="3904">
                  <a:moveTo>
                    <a:pt x="1" y="0"/>
                  </a:moveTo>
                  <a:lnTo>
                    <a:pt x="1247" y="2439"/>
                  </a:lnTo>
                  <a:lnTo>
                    <a:pt x="2581" y="3733"/>
                  </a:lnTo>
                  <a:lnTo>
                    <a:pt x="1241" y="6007"/>
                  </a:lnTo>
                  <a:lnTo>
                    <a:pt x="1647" y="6548"/>
                  </a:lnTo>
                  <a:cubicBezTo>
                    <a:pt x="1647" y="6548"/>
                    <a:pt x="3904" y="3844"/>
                    <a:pt x="3904" y="3462"/>
                  </a:cubicBezTo>
                  <a:cubicBezTo>
                    <a:pt x="3904" y="3086"/>
                    <a:pt x="1582" y="788"/>
                    <a:pt x="1582" y="788"/>
                  </a:cubicBezTo>
                  <a:cubicBezTo>
                    <a:pt x="1582" y="788"/>
                    <a:pt x="1447" y="547"/>
                    <a:pt x="1" y="0"/>
                  </a:cubicBez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74"/>
            <p:cNvSpPr/>
            <p:nvPr/>
          </p:nvSpPr>
          <p:spPr>
            <a:xfrm>
              <a:off x="4356390" y="2342360"/>
              <a:ext cx="434671" cy="1124056"/>
            </a:xfrm>
            <a:custGeom>
              <a:rect b="b" l="l" r="r" t="t"/>
              <a:pathLst>
                <a:path extrusionOk="0" h="15172" w="5867">
                  <a:moveTo>
                    <a:pt x="2275" y="1"/>
                  </a:moveTo>
                  <a:cubicBezTo>
                    <a:pt x="2275" y="1"/>
                    <a:pt x="1017" y="1535"/>
                    <a:pt x="1082" y="2616"/>
                  </a:cubicBezTo>
                  <a:cubicBezTo>
                    <a:pt x="1152" y="3692"/>
                    <a:pt x="0" y="15171"/>
                    <a:pt x="0" y="15171"/>
                  </a:cubicBezTo>
                  <a:lnTo>
                    <a:pt x="811" y="15171"/>
                  </a:lnTo>
                  <a:lnTo>
                    <a:pt x="3415" y="4280"/>
                  </a:lnTo>
                  <a:cubicBezTo>
                    <a:pt x="3426" y="4224"/>
                    <a:pt x="3470" y="4198"/>
                    <a:pt x="3515" y="4198"/>
                  </a:cubicBezTo>
                  <a:cubicBezTo>
                    <a:pt x="3569" y="4198"/>
                    <a:pt x="3624" y="4236"/>
                    <a:pt x="3621" y="4303"/>
                  </a:cubicBezTo>
                  <a:lnTo>
                    <a:pt x="3509" y="15171"/>
                  </a:lnTo>
                  <a:lnTo>
                    <a:pt x="4444" y="15171"/>
                  </a:lnTo>
                  <a:cubicBezTo>
                    <a:pt x="4444" y="15171"/>
                    <a:pt x="5866" y="3809"/>
                    <a:pt x="5866" y="2740"/>
                  </a:cubicBezTo>
                  <a:cubicBezTo>
                    <a:pt x="5866" y="1241"/>
                    <a:pt x="5073" y="1"/>
                    <a:pt x="5073" y="1"/>
                  </a:cubicBezTo>
                  <a:cubicBezTo>
                    <a:pt x="5073" y="1"/>
                    <a:pt x="4164" y="155"/>
                    <a:pt x="3335" y="155"/>
                  </a:cubicBezTo>
                  <a:cubicBezTo>
                    <a:pt x="2920" y="155"/>
                    <a:pt x="2526" y="116"/>
                    <a:pt x="2275"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74"/>
            <p:cNvSpPr/>
            <p:nvPr/>
          </p:nvSpPr>
          <p:spPr>
            <a:xfrm>
              <a:off x="4524866" y="2284424"/>
              <a:ext cx="207371" cy="79792"/>
            </a:xfrm>
            <a:custGeom>
              <a:rect b="b" l="l" r="r" t="t"/>
              <a:pathLst>
                <a:path extrusionOk="0" h="1077" w="2799">
                  <a:moveTo>
                    <a:pt x="1400" y="1"/>
                  </a:moveTo>
                  <a:lnTo>
                    <a:pt x="1" y="107"/>
                  </a:lnTo>
                  <a:lnTo>
                    <a:pt x="1" y="783"/>
                  </a:lnTo>
                  <a:cubicBezTo>
                    <a:pt x="1" y="783"/>
                    <a:pt x="89" y="1077"/>
                    <a:pt x="1400" y="1077"/>
                  </a:cubicBezTo>
                  <a:cubicBezTo>
                    <a:pt x="2711" y="1077"/>
                    <a:pt x="2799" y="783"/>
                    <a:pt x="2799" y="783"/>
                  </a:cubicBezTo>
                  <a:lnTo>
                    <a:pt x="2799" y="107"/>
                  </a:lnTo>
                  <a:lnTo>
                    <a:pt x="14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4"/>
            <p:cNvSpPr/>
            <p:nvPr/>
          </p:nvSpPr>
          <p:spPr>
            <a:xfrm>
              <a:off x="4430404" y="1929543"/>
              <a:ext cx="382440" cy="618853"/>
            </a:xfrm>
            <a:custGeom>
              <a:rect b="b" l="l" r="r" t="t"/>
              <a:pathLst>
                <a:path extrusionOk="0" h="8353" w="5162">
                  <a:moveTo>
                    <a:pt x="2146" y="1"/>
                  </a:moveTo>
                  <a:cubicBezTo>
                    <a:pt x="2146" y="1"/>
                    <a:pt x="811" y="512"/>
                    <a:pt x="682" y="941"/>
                  </a:cubicBezTo>
                  <a:cubicBezTo>
                    <a:pt x="553" y="1370"/>
                    <a:pt x="188" y="2845"/>
                    <a:pt x="953" y="3380"/>
                  </a:cubicBezTo>
                  <a:cubicBezTo>
                    <a:pt x="953" y="3380"/>
                    <a:pt x="94" y="7077"/>
                    <a:pt x="0" y="7836"/>
                  </a:cubicBezTo>
                  <a:cubicBezTo>
                    <a:pt x="0" y="7836"/>
                    <a:pt x="1399" y="8353"/>
                    <a:pt x="2498" y="8353"/>
                  </a:cubicBezTo>
                  <a:cubicBezTo>
                    <a:pt x="3603" y="8353"/>
                    <a:pt x="4996" y="7836"/>
                    <a:pt x="4996" y="7836"/>
                  </a:cubicBezTo>
                  <a:cubicBezTo>
                    <a:pt x="4902" y="7077"/>
                    <a:pt x="4397" y="3380"/>
                    <a:pt x="4397" y="3380"/>
                  </a:cubicBezTo>
                  <a:cubicBezTo>
                    <a:pt x="5161" y="2845"/>
                    <a:pt x="4797" y="1370"/>
                    <a:pt x="4667" y="941"/>
                  </a:cubicBezTo>
                  <a:cubicBezTo>
                    <a:pt x="4538" y="512"/>
                    <a:pt x="3204" y="1"/>
                    <a:pt x="3204" y="1"/>
                  </a:cubicBezTo>
                  <a:lnTo>
                    <a:pt x="2675" y="118"/>
                  </a:lnTo>
                  <a:lnTo>
                    <a:pt x="2146" y="1"/>
                  </a:ln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4"/>
            <p:cNvSpPr/>
            <p:nvPr/>
          </p:nvSpPr>
          <p:spPr>
            <a:xfrm>
              <a:off x="4271856" y="1941768"/>
              <a:ext cx="289238" cy="482976"/>
            </a:xfrm>
            <a:custGeom>
              <a:rect b="b" l="l" r="r" t="t"/>
              <a:pathLst>
                <a:path extrusionOk="0" h="6519" w="3904">
                  <a:moveTo>
                    <a:pt x="3904" y="0"/>
                  </a:moveTo>
                  <a:lnTo>
                    <a:pt x="3904" y="0"/>
                  </a:lnTo>
                  <a:cubicBezTo>
                    <a:pt x="2458" y="547"/>
                    <a:pt x="2323" y="788"/>
                    <a:pt x="2323" y="788"/>
                  </a:cubicBezTo>
                  <a:cubicBezTo>
                    <a:pt x="2323" y="788"/>
                    <a:pt x="1" y="3086"/>
                    <a:pt x="1" y="3462"/>
                  </a:cubicBezTo>
                  <a:cubicBezTo>
                    <a:pt x="1" y="3844"/>
                    <a:pt x="2105" y="6519"/>
                    <a:pt x="2105" y="6519"/>
                  </a:cubicBezTo>
                  <a:lnTo>
                    <a:pt x="2511" y="5978"/>
                  </a:lnTo>
                  <a:lnTo>
                    <a:pt x="1323" y="3733"/>
                  </a:lnTo>
                  <a:lnTo>
                    <a:pt x="2658" y="2439"/>
                  </a:lnTo>
                  <a:lnTo>
                    <a:pt x="3904" y="0"/>
                  </a:lnTo>
                  <a:close/>
                </a:path>
              </a:pathLst>
            </a:custGeom>
            <a:solidFill>
              <a:srgbClr val="8EA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4"/>
            <p:cNvSpPr/>
            <p:nvPr/>
          </p:nvSpPr>
          <p:spPr>
            <a:xfrm>
              <a:off x="4440258" y="1936656"/>
              <a:ext cx="131283" cy="185886"/>
            </a:xfrm>
            <a:custGeom>
              <a:rect b="b" l="l" r="r" t="t"/>
              <a:pathLst>
                <a:path extrusionOk="0" h="2509" w="1772">
                  <a:moveTo>
                    <a:pt x="1674" y="0"/>
                  </a:moveTo>
                  <a:cubicBezTo>
                    <a:pt x="1301" y="0"/>
                    <a:pt x="1" y="165"/>
                    <a:pt x="385" y="2508"/>
                  </a:cubicBezTo>
                  <a:cubicBezTo>
                    <a:pt x="390" y="1492"/>
                    <a:pt x="914" y="551"/>
                    <a:pt x="1772" y="4"/>
                  </a:cubicBezTo>
                  <a:cubicBezTo>
                    <a:pt x="1772" y="4"/>
                    <a:pt x="1735" y="0"/>
                    <a:pt x="1674" y="0"/>
                  </a:cubicBezTo>
                  <a:close/>
                </a:path>
              </a:pathLst>
            </a:custGeom>
            <a:solidFill>
              <a:srgbClr val="EE79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4"/>
            <p:cNvSpPr/>
            <p:nvPr/>
          </p:nvSpPr>
          <p:spPr>
            <a:xfrm>
              <a:off x="4685563" y="1936656"/>
              <a:ext cx="131283" cy="185886"/>
            </a:xfrm>
            <a:custGeom>
              <a:rect b="b" l="l" r="r" t="t"/>
              <a:pathLst>
                <a:path extrusionOk="0" h="2509" w="1772">
                  <a:moveTo>
                    <a:pt x="98" y="0"/>
                  </a:moveTo>
                  <a:cubicBezTo>
                    <a:pt x="37" y="0"/>
                    <a:pt x="1" y="4"/>
                    <a:pt x="1" y="4"/>
                  </a:cubicBezTo>
                  <a:cubicBezTo>
                    <a:pt x="859" y="551"/>
                    <a:pt x="1382" y="1492"/>
                    <a:pt x="1388" y="2508"/>
                  </a:cubicBezTo>
                  <a:cubicBezTo>
                    <a:pt x="1772" y="165"/>
                    <a:pt x="472" y="0"/>
                    <a:pt x="98" y="0"/>
                  </a:cubicBezTo>
                  <a:close/>
                </a:path>
              </a:pathLst>
            </a:custGeom>
            <a:solidFill>
              <a:srgbClr val="EE79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4"/>
            <p:cNvSpPr/>
            <p:nvPr/>
          </p:nvSpPr>
          <p:spPr>
            <a:xfrm>
              <a:off x="4230960" y="3465902"/>
              <a:ext cx="179440" cy="82830"/>
            </a:xfrm>
            <a:custGeom>
              <a:rect b="b" l="l" r="r" t="t"/>
              <a:pathLst>
                <a:path extrusionOk="0" h="1118" w="2422">
                  <a:moveTo>
                    <a:pt x="1764" y="0"/>
                  </a:moveTo>
                  <a:lnTo>
                    <a:pt x="1693" y="300"/>
                  </a:lnTo>
                  <a:lnTo>
                    <a:pt x="71" y="982"/>
                  </a:lnTo>
                  <a:cubicBezTo>
                    <a:pt x="0" y="1017"/>
                    <a:pt x="24" y="1117"/>
                    <a:pt x="94" y="1117"/>
                  </a:cubicBezTo>
                  <a:lnTo>
                    <a:pt x="2275" y="1117"/>
                  </a:lnTo>
                  <a:lnTo>
                    <a:pt x="2422" y="6"/>
                  </a:lnTo>
                  <a:lnTo>
                    <a:pt x="1764" y="0"/>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74"/>
            <p:cNvSpPr/>
            <p:nvPr/>
          </p:nvSpPr>
          <p:spPr>
            <a:xfrm>
              <a:off x="4625922" y="3466347"/>
              <a:ext cx="156843" cy="82385"/>
            </a:xfrm>
            <a:custGeom>
              <a:rect b="b" l="l" r="r" t="t"/>
              <a:pathLst>
                <a:path extrusionOk="0" h="1112" w="2117">
                  <a:moveTo>
                    <a:pt x="0" y="0"/>
                  </a:moveTo>
                  <a:lnTo>
                    <a:pt x="0" y="1111"/>
                  </a:lnTo>
                  <a:lnTo>
                    <a:pt x="2117" y="1111"/>
                  </a:lnTo>
                  <a:lnTo>
                    <a:pt x="723" y="329"/>
                  </a:lnTo>
                  <a:lnTo>
                    <a:pt x="723" y="0"/>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74"/>
            <p:cNvSpPr/>
            <p:nvPr/>
          </p:nvSpPr>
          <p:spPr>
            <a:xfrm>
              <a:off x="4397954" y="1663494"/>
              <a:ext cx="379550" cy="244192"/>
            </a:xfrm>
            <a:custGeom>
              <a:rect b="b" l="l" r="r" t="t"/>
              <a:pathLst>
                <a:path extrusionOk="0" h="3296" w="5123">
                  <a:moveTo>
                    <a:pt x="3113" y="0"/>
                  </a:moveTo>
                  <a:cubicBezTo>
                    <a:pt x="665" y="0"/>
                    <a:pt x="1" y="3296"/>
                    <a:pt x="1247" y="3296"/>
                  </a:cubicBezTo>
                  <a:cubicBezTo>
                    <a:pt x="1272" y="3296"/>
                    <a:pt x="1299" y="3295"/>
                    <a:pt x="1326" y="3292"/>
                  </a:cubicBezTo>
                  <a:cubicBezTo>
                    <a:pt x="2672" y="3157"/>
                    <a:pt x="3360" y="1017"/>
                    <a:pt x="3360" y="1017"/>
                  </a:cubicBezTo>
                  <a:cubicBezTo>
                    <a:pt x="3495" y="1558"/>
                    <a:pt x="4083" y="1916"/>
                    <a:pt x="4083" y="1916"/>
                  </a:cubicBezTo>
                  <a:cubicBezTo>
                    <a:pt x="5123" y="94"/>
                    <a:pt x="3113" y="0"/>
                    <a:pt x="3113" y="0"/>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74"/>
            <p:cNvSpPr/>
            <p:nvPr/>
          </p:nvSpPr>
          <p:spPr>
            <a:xfrm>
              <a:off x="4456113" y="1665642"/>
              <a:ext cx="344951" cy="470826"/>
            </a:xfrm>
            <a:custGeom>
              <a:rect b="b" l="l" r="r" t="t"/>
              <a:pathLst>
                <a:path extrusionOk="0" h="6355" w="4656">
                  <a:moveTo>
                    <a:pt x="2328" y="1"/>
                  </a:moveTo>
                  <a:cubicBezTo>
                    <a:pt x="835" y="1"/>
                    <a:pt x="641" y="865"/>
                    <a:pt x="641" y="1934"/>
                  </a:cubicBezTo>
                  <a:cubicBezTo>
                    <a:pt x="641" y="2998"/>
                    <a:pt x="0" y="6354"/>
                    <a:pt x="2328" y="6354"/>
                  </a:cubicBezTo>
                  <a:cubicBezTo>
                    <a:pt x="4655" y="6354"/>
                    <a:pt x="4015" y="2998"/>
                    <a:pt x="4015" y="1934"/>
                  </a:cubicBezTo>
                  <a:cubicBezTo>
                    <a:pt x="4015" y="865"/>
                    <a:pt x="3680" y="1"/>
                    <a:pt x="2328" y="1"/>
                  </a:cubicBez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74"/>
            <p:cNvSpPr/>
            <p:nvPr/>
          </p:nvSpPr>
          <p:spPr>
            <a:xfrm>
              <a:off x="4431293" y="1996148"/>
              <a:ext cx="394590" cy="469567"/>
            </a:xfrm>
            <a:custGeom>
              <a:rect b="b" l="l" r="r" t="t"/>
              <a:pathLst>
                <a:path extrusionOk="0" h="6338" w="5326">
                  <a:moveTo>
                    <a:pt x="218" y="1"/>
                  </a:moveTo>
                  <a:cubicBezTo>
                    <a:pt x="100" y="1"/>
                    <a:pt x="0" y="95"/>
                    <a:pt x="0" y="218"/>
                  </a:cubicBezTo>
                  <a:lnTo>
                    <a:pt x="0" y="6125"/>
                  </a:lnTo>
                  <a:cubicBezTo>
                    <a:pt x="0" y="6243"/>
                    <a:pt x="100" y="6337"/>
                    <a:pt x="218" y="6337"/>
                  </a:cubicBezTo>
                  <a:lnTo>
                    <a:pt x="5108" y="6337"/>
                  </a:lnTo>
                  <a:cubicBezTo>
                    <a:pt x="5225" y="6337"/>
                    <a:pt x="5325" y="6243"/>
                    <a:pt x="5325" y="6125"/>
                  </a:cubicBezTo>
                  <a:lnTo>
                    <a:pt x="5325" y="218"/>
                  </a:lnTo>
                  <a:cubicBezTo>
                    <a:pt x="5325" y="101"/>
                    <a:pt x="5225" y="1"/>
                    <a:pt x="5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74"/>
            <p:cNvSpPr/>
            <p:nvPr/>
          </p:nvSpPr>
          <p:spPr>
            <a:xfrm>
              <a:off x="4480043" y="2223894"/>
              <a:ext cx="297091" cy="198258"/>
            </a:xfrm>
            <a:custGeom>
              <a:rect b="b" l="l" r="r" t="t"/>
              <a:pathLst>
                <a:path extrusionOk="0" h="2676" w="4010">
                  <a:moveTo>
                    <a:pt x="89" y="1"/>
                  </a:moveTo>
                  <a:cubicBezTo>
                    <a:pt x="36" y="1"/>
                    <a:pt x="0" y="42"/>
                    <a:pt x="0" y="89"/>
                  </a:cubicBezTo>
                  <a:lnTo>
                    <a:pt x="0" y="2587"/>
                  </a:lnTo>
                  <a:cubicBezTo>
                    <a:pt x="0" y="2634"/>
                    <a:pt x="36" y="2675"/>
                    <a:pt x="89" y="2675"/>
                  </a:cubicBezTo>
                  <a:lnTo>
                    <a:pt x="3915" y="2675"/>
                  </a:lnTo>
                  <a:cubicBezTo>
                    <a:pt x="3968" y="2675"/>
                    <a:pt x="4009" y="2634"/>
                    <a:pt x="4009" y="2587"/>
                  </a:cubicBezTo>
                  <a:lnTo>
                    <a:pt x="4009" y="89"/>
                  </a:lnTo>
                  <a:cubicBezTo>
                    <a:pt x="4009" y="42"/>
                    <a:pt x="3968" y="1"/>
                    <a:pt x="39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74"/>
            <p:cNvSpPr/>
            <p:nvPr/>
          </p:nvSpPr>
          <p:spPr>
            <a:xfrm>
              <a:off x="4480043" y="2303168"/>
              <a:ext cx="297091" cy="10076"/>
            </a:xfrm>
            <a:custGeom>
              <a:rect b="b" l="l" r="r" t="t"/>
              <a:pathLst>
                <a:path extrusionOk="0" h="136" w="4010">
                  <a:moveTo>
                    <a:pt x="0" y="1"/>
                  </a:moveTo>
                  <a:lnTo>
                    <a:pt x="0" y="136"/>
                  </a:lnTo>
                  <a:lnTo>
                    <a:pt x="4009" y="136"/>
                  </a:lnTo>
                  <a:lnTo>
                    <a:pt x="4009"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74"/>
            <p:cNvSpPr/>
            <p:nvPr/>
          </p:nvSpPr>
          <p:spPr>
            <a:xfrm>
              <a:off x="4380321" y="2265309"/>
              <a:ext cx="51417" cy="156399"/>
            </a:xfrm>
            <a:custGeom>
              <a:rect b="b" l="l" r="r" t="t"/>
              <a:pathLst>
                <a:path extrusionOk="0" h="2111" w="694">
                  <a:moveTo>
                    <a:pt x="218" y="0"/>
                  </a:moveTo>
                  <a:cubicBezTo>
                    <a:pt x="100" y="0"/>
                    <a:pt x="0" y="94"/>
                    <a:pt x="0" y="218"/>
                  </a:cubicBezTo>
                  <a:lnTo>
                    <a:pt x="0" y="1893"/>
                  </a:lnTo>
                  <a:cubicBezTo>
                    <a:pt x="0" y="2011"/>
                    <a:pt x="100" y="2110"/>
                    <a:pt x="218" y="2110"/>
                  </a:cubicBezTo>
                  <a:lnTo>
                    <a:pt x="694" y="2110"/>
                  </a:lnTo>
                  <a:lnTo>
                    <a:pt x="694" y="0"/>
                  </a:lnTo>
                  <a:close/>
                </a:path>
              </a:pathLst>
            </a:custGeom>
            <a:solidFill>
              <a:srgbClr val="EE79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74"/>
            <p:cNvSpPr/>
            <p:nvPr/>
          </p:nvSpPr>
          <p:spPr>
            <a:xfrm>
              <a:off x="4380321" y="2327987"/>
              <a:ext cx="51417" cy="7927"/>
            </a:xfrm>
            <a:custGeom>
              <a:rect b="b" l="l" r="r" t="t"/>
              <a:pathLst>
                <a:path extrusionOk="0" h="107" w="694">
                  <a:moveTo>
                    <a:pt x="0" y="1"/>
                  </a:moveTo>
                  <a:lnTo>
                    <a:pt x="0" y="107"/>
                  </a:lnTo>
                  <a:lnTo>
                    <a:pt x="694" y="107"/>
                  </a:lnTo>
                  <a:lnTo>
                    <a:pt x="694"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4"/>
            <p:cNvSpPr/>
            <p:nvPr/>
          </p:nvSpPr>
          <p:spPr>
            <a:xfrm>
              <a:off x="4825367" y="2265309"/>
              <a:ext cx="51491" cy="156399"/>
            </a:xfrm>
            <a:custGeom>
              <a:rect b="b" l="l" r="r" t="t"/>
              <a:pathLst>
                <a:path extrusionOk="0" h="2111" w="695">
                  <a:moveTo>
                    <a:pt x="1" y="0"/>
                  </a:moveTo>
                  <a:lnTo>
                    <a:pt x="1" y="2110"/>
                  </a:lnTo>
                  <a:lnTo>
                    <a:pt x="477" y="2110"/>
                  </a:lnTo>
                  <a:cubicBezTo>
                    <a:pt x="594" y="2110"/>
                    <a:pt x="694" y="2011"/>
                    <a:pt x="694" y="1893"/>
                  </a:cubicBezTo>
                  <a:lnTo>
                    <a:pt x="694" y="218"/>
                  </a:lnTo>
                  <a:cubicBezTo>
                    <a:pt x="694" y="94"/>
                    <a:pt x="594" y="0"/>
                    <a:pt x="477" y="0"/>
                  </a:cubicBezTo>
                  <a:close/>
                </a:path>
              </a:pathLst>
            </a:custGeom>
            <a:solidFill>
              <a:srgbClr val="EE79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4"/>
            <p:cNvSpPr/>
            <p:nvPr/>
          </p:nvSpPr>
          <p:spPr>
            <a:xfrm>
              <a:off x="4825367" y="2327987"/>
              <a:ext cx="51491" cy="7927"/>
            </a:xfrm>
            <a:custGeom>
              <a:rect b="b" l="l" r="r" t="t"/>
              <a:pathLst>
                <a:path extrusionOk="0" h="107" w="695">
                  <a:moveTo>
                    <a:pt x="1" y="1"/>
                  </a:moveTo>
                  <a:lnTo>
                    <a:pt x="1" y="107"/>
                  </a:lnTo>
                  <a:lnTo>
                    <a:pt x="694" y="107"/>
                  </a:lnTo>
                  <a:lnTo>
                    <a:pt x="694" y="1"/>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74"/>
            <p:cNvSpPr/>
            <p:nvPr/>
          </p:nvSpPr>
          <p:spPr>
            <a:xfrm>
              <a:off x="4727423" y="2313170"/>
              <a:ext cx="29635" cy="49342"/>
            </a:xfrm>
            <a:custGeom>
              <a:rect b="b" l="l" r="r" t="t"/>
              <a:pathLst>
                <a:path extrusionOk="0" h="666" w="400">
                  <a:moveTo>
                    <a:pt x="0" y="1"/>
                  </a:moveTo>
                  <a:lnTo>
                    <a:pt x="0" y="665"/>
                  </a:lnTo>
                  <a:lnTo>
                    <a:pt x="400" y="665"/>
                  </a:lnTo>
                  <a:lnTo>
                    <a:pt x="400" y="1"/>
                  </a:lnTo>
                  <a:close/>
                </a:path>
              </a:pathLst>
            </a:custGeom>
            <a:solidFill>
              <a:srgbClr val="537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74"/>
            <p:cNvSpPr/>
            <p:nvPr/>
          </p:nvSpPr>
          <p:spPr>
            <a:xfrm>
              <a:off x="4525311" y="2048454"/>
              <a:ext cx="206482" cy="137655"/>
            </a:xfrm>
            <a:custGeom>
              <a:rect b="b" l="l" r="r" t="t"/>
              <a:pathLst>
                <a:path extrusionOk="0" h="1858" w="2787">
                  <a:moveTo>
                    <a:pt x="59" y="0"/>
                  </a:moveTo>
                  <a:cubicBezTo>
                    <a:pt x="30" y="0"/>
                    <a:pt x="1" y="30"/>
                    <a:pt x="1" y="65"/>
                  </a:cubicBezTo>
                  <a:lnTo>
                    <a:pt x="1" y="1799"/>
                  </a:lnTo>
                  <a:cubicBezTo>
                    <a:pt x="1" y="1828"/>
                    <a:pt x="30" y="1858"/>
                    <a:pt x="59" y="1858"/>
                  </a:cubicBezTo>
                  <a:lnTo>
                    <a:pt x="2722" y="1858"/>
                  </a:lnTo>
                  <a:cubicBezTo>
                    <a:pt x="2757" y="1858"/>
                    <a:pt x="2787" y="1828"/>
                    <a:pt x="2787" y="1799"/>
                  </a:cubicBezTo>
                  <a:lnTo>
                    <a:pt x="2787" y="65"/>
                  </a:lnTo>
                  <a:cubicBezTo>
                    <a:pt x="2787" y="30"/>
                    <a:pt x="2757" y="0"/>
                    <a:pt x="27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74"/>
            <p:cNvSpPr/>
            <p:nvPr/>
          </p:nvSpPr>
          <p:spPr>
            <a:xfrm>
              <a:off x="4525311" y="2103724"/>
              <a:ext cx="206482" cy="6594"/>
            </a:xfrm>
            <a:custGeom>
              <a:rect b="b" l="l" r="r" t="t"/>
              <a:pathLst>
                <a:path extrusionOk="0" h="89" w="2787">
                  <a:moveTo>
                    <a:pt x="1" y="1"/>
                  </a:moveTo>
                  <a:lnTo>
                    <a:pt x="1" y="89"/>
                  </a:lnTo>
                  <a:lnTo>
                    <a:pt x="2787" y="89"/>
                  </a:lnTo>
                  <a:lnTo>
                    <a:pt x="278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4"/>
            <p:cNvSpPr/>
            <p:nvPr/>
          </p:nvSpPr>
          <p:spPr>
            <a:xfrm>
              <a:off x="4697343" y="2110243"/>
              <a:ext cx="20522" cy="34525"/>
            </a:xfrm>
            <a:custGeom>
              <a:rect b="b" l="l" r="r" t="t"/>
              <a:pathLst>
                <a:path extrusionOk="0" h="466" w="277">
                  <a:moveTo>
                    <a:pt x="0" y="1"/>
                  </a:moveTo>
                  <a:lnTo>
                    <a:pt x="0" y="465"/>
                  </a:lnTo>
                  <a:lnTo>
                    <a:pt x="277" y="465"/>
                  </a:lnTo>
                  <a:lnTo>
                    <a:pt x="277" y="1"/>
                  </a:lnTo>
                  <a:close/>
                </a:path>
              </a:pathLst>
            </a:custGeom>
            <a:solidFill>
              <a:srgbClr val="537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74"/>
            <p:cNvSpPr/>
            <p:nvPr/>
          </p:nvSpPr>
          <p:spPr>
            <a:xfrm>
              <a:off x="4832331" y="3028710"/>
              <a:ext cx="227819" cy="302722"/>
            </a:xfrm>
            <a:custGeom>
              <a:rect b="b" l="l" r="r" t="t"/>
              <a:pathLst>
                <a:path extrusionOk="0" h="4086" w="3075">
                  <a:moveTo>
                    <a:pt x="506" y="482"/>
                  </a:moveTo>
                  <a:lnTo>
                    <a:pt x="2593" y="494"/>
                  </a:lnTo>
                  <a:lnTo>
                    <a:pt x="2575" y="3603"/>
                  </a:lnTo>
                  <a:lnTo>
                    <a:pt x="483" y="3586"/>
                  </a:lnTo>
                  <a:lnTo>
                    <a:pt x="506" y="482"/>
                  </a:lnTo>
                  <a:close/>
                  <a:moveTo>
                    <a:pt x="30" y="0"/>
                  </a:moveTo>
                  <a:lnTo>
                    <a:pt x="1" y="4062"/>
                  </a:lnTo>
                  <a:lnTo>
                    <a:pt x="3051" y="4085"/>
                  </a:lnTo>
                  <a:lnTo>
                    <a:pt x="3075" y="18"/>
                  </a:lnTo>
                  <a:lnTo>
                    <a:pt x="30" y="0"/>
                  </a:lnTo>
                  <a:close/>
                </a:path>
              </a:pathLst>
            </a:custGeom>
            <a:solidFill>
              <a:srgbClr val="264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74"/>
            <p:cNvSpPr/>
            <p:nvPr/>
          </p:nvSpPr>
          <p:spPr>
            <a:xfrm>
              <a:off x="4602436" y="3106206"/>
              <a:ext cx="685458" cy="469048"/>
            </a:xfrm>
            <a:custGeom>
              <a:rect b="b" l="l" r="r" t="t"/>
              <a:pathLst>
                <a:path extrusionOk="0" h="6331" w="9252">
                  <a:moveTo>
                    <a:pt x="247" y="0"/>
                  </a:moveTo>
                  <a:cubicBezTo>
                    <a:pt x="129" y="0"/>
                    <a:pt x="41" y="94"/>
                    <a:pt x="35" y="206"/>
                  </a:cubicBezTo>
                  <a:lnTo>
                    <a:pt x="0" y="6066"/>
                  </a:lnTo>
                  <a:cubicBezTo>
                    <a:pt x="0" y="6178"/>
                    <a:pt x="88" y="6272"/>
                    <a:pt x="206" y="6272"/>
                  </a:cubicBezTo>
                  <a:lnTo>
                    <a:pt x="9005" y="6331"/>
                  </a:lnTo>
                  <a:cubicBezTo>
                    <a:pt x="9117" y="6331"/>
                    <a:pt x="9211" y="6237"/>
                    <a:pt x="9211" y="6125"/>
                  </a:cubicBezTo>
                  <a:lnTo>
                    <a:pt x="9252" y="265"/>
                  </a:lnTo>
                  <a:cubicBezTo>
                    <a:pt x="9252" y="153"/>
                    <a:pt x="9158" y="59"/>
                    <a:pt x="9040" y="59"/>
                  </a:cubicBezTo>
                  <a:lnTo>
                    <a:pt x="2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74"/>
            <p:cNvSpPr/>
            <p:nvPr/>
          </p:nvSpPr>
          <p:spPr>
            <a:xfrm>
              <a:off x="4695565" y="3106206"/>
              <a:ext cx="63271" cy="465121"/>
            </a:xfrm>
            <a:custGeom>
              <a:rect b="b" l="l" r="r" t="t"/>
              <a:pathLst>
                <a:path extrusionOk="0" h="6278" w="854">
                  <a:moveTo>
                    <a:pt x="36" y="0"/>
                  </a:moveTo>
                  <a:lnTo>
                    <a:pt x="1" y="6272"/>
                  </a:lnTo>
                  <a:lnTo>
                    <a:pt x="812" y="6278"/>
                  </a:lnTo>
                  <a:lnTo>
                    <a:pt x="853" y="6"/>
                  </a:lnTo>
                  <a:lnTo>
                    <a:pt x="36" y="0"/>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74"/>
            <p:cNvSpPr/>
            <p:nvPr/>
          </p:nvSpPr>
          <p:spPr>
            <a:xfrm>
              <a:off x="5131498" y="3110577"/>
              <a:ext cx="63641" cy="465121"/>
            </a:xfrm>
            <a:custGeom>
              <a:rect b="b" l="l" r="r" t="t"/>
              <a:pathLst>
                <a:path extrusionOk="0" h="6278" w="859">
                  <a:moveTo>
                    <a:pt x="48" y="0"/>
                  </a:moveTo>
                  <a:lnTo>
                    <a:pt x="1" y="6272"/>
                  </a:lnTo>
                  <a:lnTo>
                    <a:pt x="818" y="6278"/>
                  </a:lnTo>
                  <a:lnTo>
                    <a:pt x="859" y="6"/>
                  </a:lnTo>
                  <a:lnTo>
                    <a:pt x="48" y="0"/>
                  </a:lnTo>
                  <a:close/>
                </a:path>
              </a:pathLst>
            </a:custGeom>
            <a:solidFill>
              <a:srgbClr val="426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1" name="Google Shape;180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7"/>
          <p:cNvSpPr txBox="1"/>
          <p:nvPr/>
        </p:nvSpPr>
        <p:spPr>
          <a:xfrm>
            <a:off x="3806725" y="483800"/>
            <a:ext cx="5207100" cy="4023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highlight>
                <a:schemeClr val="accent6"/>
              </a:highlight>
              <a:latin typeface="Calibri"/>
              <a:ea typeface="Calibri"/>
              <a:cs typeface="Calibri"/>
              <a:sym typeface="Calibri"/>
            </a:endParaRPr>
          </a:p>
        </p:txBody>
      </p:sp>
      <p:sp>
        <p:nvSpPr>
          <p:cNvPr id="595" name="Google Shape;595;p27"/>
          <p:cNvSpPr/>
          <p:nvPr/>
        </p:nvSpPr>
        <p:spPr>
          <a:xfrm rot="10800000">
            <a:off x="-200194" y="-100144"/>
            <a:ext cx="3120296" cy="1431169"/>
          </a:xfrm>
          <a:custGeom>
            <a:rect b="b" l="l" r="r" t="t"/>
            <a:pathLst>
              <a:path extrusionOk="0" h="57373" w="88563">
                <a:moveTo>
                  <a:pt x="77406" y="1"/>
                </a:moveTo>
                <a:cubicBezTo>
                  <a:pt x="73923" y="1"/>
                  <a:pt x="70569" y="1636"/>
                  <a:pt x="68428" y="4533"/>
                </a:cubicBezTo>
                <a:cubicBezTo>
                  <a:pt x="66354" y="2849"/>
                  <a:pt x="63871" y="2037"/>
                  <a:pt x="61410" y="2037"/>
                </a:cubicBezTo>
                <a:cubicBezTo>
                  <a:pt x="57939" y="2037"/>
                  <a:pt x="54510" y="3652"/>
                  <a:pt x="52326" y="6713"/>
                </a:cubicBezTo>
                <a:cubicBezTo>
                  <a:pt x="50354" y="3053"/>
                  <a:pt x="46550" y="846"/>
                  <a:pt x="42494" y="846"/>
                </a:cubicBezTo>
                <a:cubicBezTo>
                  <a:pt x="41870" y="846"/>
                  <a:pt x="41240" y="898"/>
                  <a:pt x="40610" y="1005"/>
                </a:cubicBezTo>
                <a:cubicBezTo>
                  <a:pt x="35883" y="1822"/>
                  <a:pt x="32205" y="5555"/>
                  <a:pt x="31469" y="10296"/>
                </a:cubicBezTo>
                <a:cubicBezTo>
                  <a:pt x="29397" y="8536"/>
                  <a:pt x="26838" y="7653"/>
                  <a:pt x="24274" y="7653"/>
                </a:cubicBezTo>
                <a:cubicBezTo>
                  <a:pt x="21817" y="7653"/>
                  <a:pt x="19356" y="8464"/>
                  <a:pt x="17315" y="10091"/>
                </a:cubicBezTo>
                <a:cubicBezTo>
                  <a:pt x="13160" y="13415"/>
                  <a:pt x="11921" y="19218"/>
                  <a:pt x="14373" y="23945"/>
                </a:cubicBezTo>
                <a:cubicBezTo>
                  <a:pt x="10504" y="26302"/>
                  <a:pt x="8447" y="30770"/>
                  <a:pt x="9183" y="35252"/>
                </a:cubicBezTo>
                <a:cubicBezTo>
                  <a:pt x="3883" y="36206"/>
                  <a:pt x="28" y="40810"/>
                  <a:pt x="15" y="46205"/>
                </a:cubicBezTo>
                <a:cubicBezTo>
                  <a:pt x="1" y="51586"/>
                  <a:pt x="3829" y="56204"/>
                  <a:pt x="9128" y="57198"/>
                </a:cubicBezTo>
                <a:lnTo>
                  <a:pt x="9155" y="57198"/>
                </a:lnTo>
                <a:cubicBezTo>
                  <a:pt x="9817" y="57315"/>
                  <a:pt x="10485" y="57373"/>
                  <a:pt x="11154" y="57373"/>
                </a:cubicBezTo>
                <a:cubicBezTo>
                  <a:pt x="11739" y="57373"/>
                  <a:pt x="12323" y="57328"/>
                  <a:pt x="12902" y="57239"/>
                </a:cubicBezTo>
                <a:cubicBezTo>
                  <a:pt x="16726" y="57262"/>
                  <a:pt x="23112" y="57271"/>
                  <a:pt x="30601" y="57271"/>
                </a:cubicBezTo>
                <a:cubicBezTo>
                  <a:pt x="54137" y="57271"/>
                  <a:pt x="88562" y="57185"/>
                  <a:pt x="88562" y="57185"/>
                </a:cubicBezTo>
                <a:lnTo>
                  <a:pt x="88562" y="10377"/>
                </a:lnTo>
                <a:lnTo>
                  <a:pt x="88535" y="10377"/>
                </a:lnTo>
                <a:cubicBezTo>
                  <a:pt x="88208" y="5718"/>
                  <a:pt x="85007" y="1740"/>
                  <a:pt x="80525" y="446"/>
                </a:cubicBezTo>
                <a:cubicBezTo>
                  <a:pt x="79493" y="146"/>
                  <a:pt x="78444" y="1"/>
                  <a:pt x="7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596" name="Google Shape;596;p27"/>
          <p:cNvSpPr txBox="1"/>
          <p:nvPr>
            <p:ph type="ctrTitle"/>
          </p:nvPr>
        </p:nvSpPr>
        <p:spPr>
          <a:xfrm>
            <a:off x="618825" y="411675"/>
            <a:ext cx="1268400" cy="577800"/>
          </a:xfrm>
          <a:prstGeom prst="rect">
            <a:avLst/>
          </a:prstGeom>
          <a:noFill/>
          <a:ln>
            <a:noFill/>
          </a:ln>
        </p:spPr>
        <p:txBody>
          <a:bodyPr anchorCtr="0" anchor="b" bIns="91425" lIns="91425" spcFirstLastPara="1" rIns="117650" wrap="square" tIns="91425">
            <a:noAutofit/>
          </a:bodyPr>
          <a:lstStyle/>
          <a:p>
            <a:pPr indent="0" lvl="0" marL="0" rtl="0" algn="l">
              <a:lnSpc>
                <a:spcPct val="100000"/>
              </a:lnSpc>
              <a:spcBef>
                <a:spcPts val="0"/>
              </a:spcBef>
              <a:spcAft>
                <a:spcPts val="0"/>
              </a:spcAft>
              <a:buSzPts val="3600"/>
              <a:buNone/>
            </a:pPr>
            <a:r>
              <a:rPr b="1" lang="en" sz="3000">
                <a:solidFill>
                  <a:schemeClr val="dk1"/>
                </a:solidFill>
                <a:latin typeface="Calibri"/>
                <a:ea typeface="Calibri"/>
                <a:cs typeface="Calibri"/>
                <a:sym typeface="Calibri"/>
              </a:rPr>
              <a:t>Flotta</a:t>
            </a:r>
            <a:endParaRPr b="1" sz="3000">
              <a:solidFill>
                <a:schemeClr val="dk1"/>
              </a:solidFill>
              <a:latin typeface="Calibri"/>
              <a:ea typeface="Calibri"/>
              <a:cs typeface="Calibri"/>
              <a:sym typeface="Calibri"/>
            </a:endParaRPr>
          </a:p>
        </p:txBody>
      </p:sp>
      <p:pic>
        <p:nvPicPr>
          <p:cNvPr id="597" name="Google Shape;597;p27"/>
          <p:cNvPicPr preferRelativeResize="0"/>
          <p:nvPr/>
        </p:nvPicPr>
        <p:blipFill>
          <a:blip r:embed="rId3">
            <a:alphaModFix/>
          </a:blip>
          <a:stretch>
            <a:fillRect/>
          </a:stretch>
        </p:blipFill>
        <p:spPr>
          <a:xfrm>
            <a:off x="4394750" y="338488"/>
            <a:ext cx="4619075" cy="4466524"/>
          </a:xfrm>
          <a:prstGeom prst="rect">
            <a:avLst/>
          </a:prstGeom>
          <a:noFill/>
          <a:ln>
            <a:noFill/>
          </a:ln>
          <a:effectLst>
            <a:outerShdw blurRad="57150" rotWithShape="0" algn="bl" dir="5400000" dist="19050">
              <a:srgbClr val="000000">
                <a:alpha val="50000"/>
              </a:srgbClr>
            </a:outerShdw>
          </a:effectLst>
        </p:spPr>
      </p:pic>
      <p:sp>
        <p:nvSpPr>
          <p:cNvPr id="598" name="Google Shape;598;p27"/>
          <p:cNvSpPr txBox="1"/>
          <p:nvPr/>
        </p:nvSpPr>
        <p:spPr>
          <a:xfrm>
            <a:off x="0" y="1643850"/>
            <a:ext cx="4221000" cy="29028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Calibri"/>
              <a:buChar char="★"/>
            </a:pPr>
            <a:r>
              <a:rPr lang="en">
                <a:solidFill>
                  <a:srgbClr val="1C4587"/>
                </a:solidFill>
                <a:highlight>
                  <a:schemeClr val="accent6"/>
                </a:highlight>
                <a:latin typeface="Calibri"/>
                <a:ea typeface="Calibri"/>
                <a:cs typeface="Calibri"/>
                <a:sym typeface="Calibri"/>
              </a:rPr>
              <a:t>Composta da 56 aeromobili moderni </a:t>
            </a:r>
            <a:endParaRPr>
              <a:solidFill>
                <a:srgbClr val="1C4587"/>
              </a:solidFill>
              <a:highlight>
                <a:schemeClr val="accent6"/>
              </a:highlight>
              <a:latin typeface="Calibri"/>
              <a:ea typeface="Calibri"/>
              <a:cs typeface="Calibri"/>
              <a:sym typeface="Calibri"/>
            </a:endParaRPr>
          </a:p>
          <a:p>
            <a:pPr indent="-330200" lvl="0" marL="457200" rtl="0" algn="l">
              <a:lnSpc>
                <a:spcPct val="150000"/>
              </a:lnSpc>
              <a:spcBef>
                <a:spcPts val="0"/>
              </a:spcBef>
              <a:spcAft>
                <a:spcPts val="0"/>
              </a:spcAft>
              <a:buClr>
                <a:schemeClr val="accent5"/>
              </a:buClr>
              <a:buSzPts val="1600"/>
              <a:buFont typeface="Calibri"/>
              <a:buChar char="★"/>
            </a:pPr>
            <a:r>
              <a:rPr lang="en">
                <a:solidFill>
                  <a:srgbClr val="1C4587"/>
                </a:solidFill>
                <a:highlight>
                  <a:schemeClr val="accent6"/>
                </a:highlight>
                <a:latin typeface="Calibri"/>
                <a:ea typeface="Calibri"/>
                <a:cs typeface="Calibri"/>
                <a:sym typeface="Calibri"/>
              </a:rPr>
              <a:t>Età media aeromobili di 11 anni </a:t>
            </a:r>
            <a:endParaRPr>
              <a:solidFill>
                <a:srgbClr val="1C4587"/>
              </a:solidFill>
              <a:highlight>
                <a:schemeClr val="accent6"/>
              </a:highlight>
              <a:latin typeface="Calibri"/>
              <a:ea typeface="Calibri"/>
              <a:cs typeface="Calibri"/>
              <a:sym typeface="Calibri"/>
            </a:endParaRPr>
          </a:p>
          <a:p>
            <a:pPr indent="-317500" lvl="0" marL="457200" rtl="0" algn="l">
              <a:lnSpc>
                <a:spcPct val="150000"/>
              </a:lnSpc>
              <a:spcBef>
                <a:spcPts val="0"/>
              </a:spcBef>
              <a:spcAft>
                <a:spcPts val="0"/>
              </a:spcAft>
              <a:buClr>
                <a:schemeClr val="accent5"/>
              </a:buClr>
              <a:buSzPts val="1400"/>
              <a:buFont typeface="Calibri"/>
              <a:buChar char="★"/>
            </a:pPr>
            <a:r>
              <a:rPr lang="en">
                <a:solidFill>
                  <a:srgbClr val="1C4587"/>
                </a:solidFill>
                <a:highlight>
                  <a:schemeClr val="accent6"/>
                </a:highlight>
                <a:latin typeface="Calibri"/>
                <a:ea typeface="Calibri"/>
                <a:cs typeface="Calibri"/>
                <a:sym typeface="Calibri"/>
              </a:rPr>
              <a:t>Conformi agli standard di sicurezza internazionali</a:t>
            </a:r>
            <a:r>
              <a:rPr lang="en">
                <a:solidFill>
                  <a:schemeClr val="dk1"/>
                </a:solidFill>
                <a:highlight>
                  <a:schemeClr val="accent6"/>
                </a:highlight>
                <a:latin typeface="Calibri"/>
                <a:ea typeface="Calibri"/>
                <a:cs typeface="Calibri"/>
                <a:sym typeface="Calibri"/>
              </a:rPr>
              <a:t> </a:t>
            </a:r>
            <a:r>
              <a:rPr i="1" lang="en">
                <a:solidFill>
                  <a:schemeClr val="dk1"/>
                </a:solidFill>
                <a:highlight>
                  <a:schemeClr val="accent6"/>
                </a:highlight>
                <a:latin typeface="Calibri"/>
                <a:ea typeface="Calibri"/>
                <a:cs typeface="Calibri"/>
                <a:sym typeface="Calibri"/>
              </a:rPr>
              <a:t>(</a:t>
            </a:r>
            <a:r>
              <a:rPr i="1" lang="en">
                <a:solidFill>
                  <a:schemeClr val="dk1"/>
                </a:solidFill>
                <a:latin typeface="Calibri"/>
                <a:ea typeface="Calibri"/>
                <a:cs typeface="Calibri"/>
                <a:sym typeface="Calibri"/>
              </a:rPr>
              <a:t>Air European Security Approval AESA)</a:t>
            </a:r>
            <a:endParaRPr i="1">
              <a:solidFill>
                <a:schemeClr val="dk1"/>
              </a:solidFill>
              <a:highlight>
                <a:schemeClr val="accent6"/>
              </a:highlight>
              <a:latin typeface="Calibri"/>
              <a:ea typeface="Calibri"/>
              <a:cs typeface="Calibri"/>
              <a:sym typeface="Calibri"/>
            </a:endParaRPr>
          </a:p>
          <a:p>
            <a:pPr indent="-330200" lvl="0" marL="457200" rtl="0" algn="l">
              <a:lnSpc>
                <a:spcPct val="150000"/>
              </a:lnSpc>
              <a:spcBef>
                <a:spcPts val="0"/>
              </a:spcBef>
              <a:spcAft>
                <a:spcPts val="0"/>
              </a:spcAft>
              <a:buClr>
                <a:schemeClr val="accent5"/>
              </a:buClr>
              <a:buSzPts val="1600"/>
              <a:buFont typeface="Calibri"/>
              <a:buChar char="★"/>
            </a:pPr>
            <a:r>
              <a:rPr lang="en">
                <a:solidFill>
                  <a:srgbClr val="1C4587"/>
                </a:solidFill>
                <a:highlight>
                  <a:schemeClr val="accent6"/>
                </a:highlight>
                <a:latin typeface="Calibri"/>
                <a:ea typeface="Calibri"/>
                <a:cs typeface="Calibri"/>
                <a:sym typeface="Calibri"/>
              </a:rPr>
              <a:t>Operativi sia per il trasporto passeggeri che merci</a:t>
            </a:r>
            <a:endParaRPr>
              <a:solidFill>
                <a:srgbClr val="1C4587"/>
              </a:solidFill>
              <a:highlight>
                <a:schemeClr val="accent6"/>
              </a:highlight>
              <a:latin typeface="Calibri"/>
              <a:ea typeface="Calibri"/>
              <a:cs typeface="Calibri"/>
              <a:sym typeface="Calibri"/>
            </a:endParaRPr>
          </a:p>
          <a:p>
            <a:pPr indent="-330200" lvl="0" marL="457200" rtl="0" algn="l">
              <a:lnSpc>
                <a:spcPct val="150000"/>
              </a:lnSpc>
              <a:spcBef>
                <a:spcPts val="0"/>
              </a:spcBef>
              <a:spcAft>
                <a:spcPts val="0"/>
              </a:spcAft>
              <a:buClr>
                <a:schemeClr val="accent5"/>
              </a:buClr>
              <a:buSzPts val="1600"/>
              <a:buFont typeface="Calibri"/>
              <a:buChar char="★"/>
            </a:pPr>
            <a:r>
              <a:rPr lang="en">
                <a:solidFill>
                  <a:srgbClr val="1C4587"/>
                </a:solidFill>
                <a:highlight>
                  <a:schemeClr val="accent6"/>
                </a:highlight>
                <a:latin typeface="Calibri"/>
                <a:ea typeface="Calibri"/>
                <a:cs typeface="Calibri"/>
                <a:sym typeface="Calibri"/>
              </a:rPr>
              <a:t>Flotta molto varia </a:t>
            </a:r>
            <a:endParaRPr>
              <a:solidFill>
                <a:srgbClr val="1C4587"/>
              </a:solidFill>
              <a:highlight>
                <a:schemeClr val="accent6"/>
              </a:highlight>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1C4587"/>
                </a:solidFill>
                <a:highlight>
                  <a:schemeClr val="accent6"/>
                </a:highlight>
                <a:latin typeface="Calibri"/>
                <a:ea typeface="Calibri"/>
                <a:cs typeface="Calibri"/>
                <a:sym typeface="Calibri"/>
              </a:rPr>
              <a:t>→  diversamente da compagnie low cost</a:t>
            </a:r>
            <a:endParaRPr>
              <a:solidFill>
                <a:srgbClr val="1C4587"/>
              </a:solidFill>
              <a:highlight>
                <a:schemeClr val="accent6"/>
              </a:highlight>
              <a:latin typeface="Calibri"/>
              <a:ea typeface="Calibri"/>
              <a:cs typeface="Calibri"/>
              <a:sym typeface="Calibri"/>
            </a:endParaRPr>
          </a:p>
          <a:p>
            <a:pPr indent="-330200" lvl="0" marL="457200" rtl="0" algn="l">
              <a:lnSpc>
                <a:spcPct val="150000"/>
              </a:lnSpc>
              <a:spcBef>
                <a:spcPts val="0"/>
              </a:spcBef>
              <a:spcAft>
                <a:spcPts val="0"/>
              </a:spcAft>
              <a:buClr>
                <a:schemeClr val="accent5"/>
              </a:buClr>
              <a:buSzPts val="1600"/>
              <a:buFont typeface="Calibri"/>
              <a:buChar char="★"/>
            </a:pPr>
            <a:r>
              <a:rPr lang="en">
                <a:solidFill>
                  <a:srgbClr val="1C4587"/>
                </a:solidFill>
                <a:highlight>
                  <a:schemeClr val="accent6"/>
                </a:highlight>
                <a:latin typeface="Calibri"/>
                <a:ea typeface="Calibri"/>
                <a:cs typeface="Calibri"/>
                <a:sym typeface="Calibri"/>
              </a:rPr>
              <a:t>Flotta giovane e con nuove introduzioni annuali</a:t>
            </a:r>
            <a:endParaRPr>
              <a:solidFill>
                <a:srgbClr val="1C4587"/>
              </a:solidFill>
              <a:highlight>
                <a:schemeClr val="accent6"/>
              </a:highlight>
              <a:latin typeface="Calibri"/>
              <a:ea typeface="Calibri"/>
              <a:cs typeface="Calibri"/>
              <a:sym typeface="Calibri"/>
            </a:endParaRPr>
          </a:p>
        </p:txBody>
      </p:sp>
      <p:sp>
        <p:nvSpPr>
          <p:cNvPr id="599" name="Google Shape;59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E0FB"/>
        </a:solidFill>
      </p:bgPr>
    </p:bg>
    <p:spTree>
      <p:nvGrpSpPr>
        <p:cNvPr id="603" name="Shape 603"/>
        <p:cNvGrpSpPr/>
        <p:nvPr/>
      </p:nvGrpSpPr>
      <p:grpSpPr>
        <a:xfrm>
          <a:off x="0" y="0"/>
          <a:ext cx="0" cy="0"/>
          <a:chOff x="0" y="0"/>
          <a:chExt cx="0" cy="0"/>
        </a:xfrm>
      </p:grpSpPr>
      <p:grpSp>
        <p:nvGrpSpPr>
          <p:cNvPr id="604" name="Google Shape;604;p28"/>
          <p:cNvGrpSpPr/>
          <p:nvPr/>
        </p:nvGrpSpPr>
        <p:grpSpPr>
          <a:xfrm>
            <a:off x="1946979" y="561391"/>
            <a:ext cx="5056408" cy="3774205"/>
            <a:chOff x="732428" y="1195286"/>
            <a:chExt cx="845921" cy="693979"/>
          </a:xfrm>
        </p:grpSpPr>
        <p:grpSp>
          <p:nvGrpSpPr>
            <p:cNvPr id="605" name="Google Shape;605;p28"/>
            <p:cNvGrpSpPr/>
            <p:nvPr/>
          </p:nvGrpSpPr>
          <p:grpSpPr>
            <a:xfrm>
              <a:off x="823030" y="1195286"/>
              <a:ext cx="755319" cy="693979"/>
              <a:chOff x="823030" y="1195286"/>
              <a:chExt cx="755319" cy="693979"/>
            </a:xfrm>
          </p:grpSpPr>
          <p:sp>
            <p:nvSpPr>
              <p:cNvPr id="606" name="Google Shape;606;p28"/>
              <p:cNvSpPr/>
              <p:nvPr/>
            </p:nvSpPr>
            <p:spPr>
              <a:xfrm>
                <a:off x="823030" y="1195286"/>
                <a:ext cx="755319" cy="693979"/>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07" name="Google Shape;607;p28"/>
              <p:cNvSpPr/>
              <p:nvPr/>
            </p:nvSpPr>
            <p:spPr>
              <a:xfrm>
                <a:off x="1465258" y="1211919"/>
                <a:ext cx="94902" cy="9620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073763"/>
                    </a:solidFill>
                    <a:latin typeface="Calibri"/>
                    <a:ea typeface="Calibri"/>
                    <a:cs typeface="Calibri"/>
                    <a:sym typeface="Calibri"/>
                  </a:rPr>
                  <a:t>3</a:t>
                </a:r>
                <a:r>
                  <a:rPr i="0" lang="en" sz="1400" u="none" cap="none" strike="noStrike">
                    <a:solidFill>
                      <a:srgbClr val="073763"/>
                    </a:solidFill>
                    <a:latin typeface="Calibri"/>
                    <a:ea typeface="Calibri"/>
                    <a:cs typeface="Calibri"/>
                    <a:sym typeface="Calibri"/>
                  </a:rPr>
                  <a:t>.</a:t>
                </a:r>
                <a:endParaRPr i="0" sz="1400" u="none" cap="none" strike="noStrike">
                  <a:solidFill>
                    <a:srgbClr val="073763"/>
                  </a:solidFill>
                  <a:latin typeface="Calibri"/>
                  <a:ea typeface="Calibri"/>
                  <a:cs typeface="Calibri"/>
                  <a:sym typeface="Calibri"/>
                </a:endParaRPr>
              </a:p>
            </p:txBody>
          </p:sp>
        </p:grpSp>
        <p:grpSp>
          <p:nvGrpSpPr>
            <p:cNvPr id="608" name="Google Shape;608;p28"/>
            <p:cNvGrpSpPr/>
            <p:nvPr/>
          </p:nvGrpSpPr>
          <p:grpSpPr>
            <a:xfrm>
              <a:off x="732428" y="1239937"/>
              <a:ext cx="739912" cy="607886"/>
              <a:chOff x="732428" y="1239937"/>
              <a:chExt cx="739912" cy="607886"/>
            </a:xfrm>
          </p:grpSpPr>
          <p:sp>
            <p:nvSpPr>
              <p:cNvPr id="609" name="Google Shape;609;p2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10" name="Google Shape;610;p2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073763"/>
                    </a:solidFill>
                    <a:latin typeface="Calibri"/>
                    <a:ea typeface="Calibri"/>
                    <a:cs typeface="Calibri"/>
                    <a:sym typeface="Calibri"/>
                  </a:rPr>
                  <a:t>2</a:t>
                </a:r>
                <a:r>
                  <a:rPr i="0" lang="en" sz="1400" u="none" cap="none" strike="noStrike">
                    <a:solidFill>
                      <a:srgbClr val="073763"/>
                    </a:solidFill>
                    <a:latin typeface="Calibri"/>
                    <a:ea typeface="Calibri"/>
                    <a:cs typeface="Calibri"/>
                    <a:sym typeface="Calibri"/>
                  </a:rPr>
                  <a:t>.</a:t>
                </a:r>
                <a:endParaRPr i="0" sz="1400" u="none" cap="none" strike="noStrike">
                  <a:solidFill>
                    <a:srgbClr val="073763"/>
                  </a:solidFill>
                  <a:latin typeface="Calibri"/>
                  <a:ea typeface="Calibri"/>
                  <a:cs typeface="Calibri"/>
                  <a:sym typeface="Calibri"/>
                </a:endParaRPr>
              </a:p>
            </p:txBody>
          </p:sp>
        </p:grpSp>
        <p:grpSp>
          <p:nvGrpSpPr>
            <p:cNvPr id="611" name="Google Shape;611;p28"/>
            <p:cNvGrpSpPr/>
            <p:nvPr/>
          </p:nvGrpSpPr>
          <p:grpSpPr>
            <a:xfrm>
              <a:off x="732428" y="1277018"/>
              <a:ext cx="702832" cy="533758"/>
              <a:chOff x="732428" y="1277018"/>
              <a:chExt cx="702832" cy="533758"/>
            </a:xfrm>
          </p:grpSpPr>
          <p:sp>
            <p:nvSpPr>
              <p:cNvPr id="612" name="Google Shape;612;p2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13" name="Google Shape;613;p2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073763"/>
                    </a:solidFill>
                    <a:latin typeface="Calibri"/>
                    <a:ea typeface="Calibri"/>
                    <a:cs typeface="Calibri"/>
                    <a:sym typeface="Calibri"/>
                  </a:rPr>
                  <a:t>1</a:t>
                </a:r>
                <a:r>
                  <a:rPr i="0" lang="en" sz="1400" u="none" cap="none" strike="noStrike">
                    <a:solidFill>
                      <a:srgbClr val="073763"/>
                    </a:solidFill>
                    <a:latin typeface="Calibri"/>
                    <a:ea typeface="Calibri"/>
                    <a:cs typeface="Calibri"/>
                    <a:sym typeface="Calibri"/>
                  </a:rPr>
                  <a:t>.</a:t>
                </a:r>
                <a:endParaRPr i="0" sz="1400" u="none" cap="none" strike="noStrike">
                  <a:solidFill>
                    <a:srgbClr val="073763"/>
                  </a:solidFill>
                  <a:latin typeface="Calibri"/>
                  <a:ea typeface="Calibri"/>
                  <a:cs typeface="Calibri"/>
                  <a:sym typeface="Calibri"/>
                </a:endParaRPr>
              </a:p>
            </p:txBody>
          </p:sp>
        </p:grpSp>
        <p:grpSp>
          <p:nvGrpSpPr>
            <p:cNvPr id="614" name="Google Shape;614;p28"/>
            <p:cNvGrpSpPr/>
            <p:nvPr/>
          </p:nvGrpSpPr>
          <p:grpSpPr>
            <a:xfrm>
              <a:off x="931170" y="1306653"/>
              <a:ext cx="647179" cy="474455"/>
              <a:chOff x="931170" y="1306653"/>
              <a:chExt cx="647179" cy="474455"/>
            </a:xfrm>
          </p:grpSpPr>
          <p:sp>
            <p:nvSpPr>
              <p:cNvPr id="615" name="Google Shape;615;p2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16" name="Google Shape;616;p2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073763"/>
                    </a:solidFill>
                    <a:latin typeface="Calibri"/>
                    <a:ea typeface="Calibri"/>
                    <a:cs typeface="Calibri"/>
                    <a:sym typeface="Calibri"/>
                  </a:rPr>
                  <a:t>4</a:t>
                </a:r>
                <a:r>
                  <a:rPr i="0" lang="en" sz="1400" u="none" cap="none" strike="noStrike">
                    <a:solidFill>
                      <a:srgbClr val="073763"/>
                    </a:solidFill>
                    <a:latin typeface="Calibri"/>
                    <a:ea typeface="Calibri"/>
                    <a:cs typeface="Calibri"/>
                    <a:sym typeface="Calibri"/>
                  </a:rPr>
                  <a:t>.</a:t>
                </a:r>
                <a:endParaRPr i="0" sz="1400" u="none" cap="none" strike="noStrike">
                  <a:solidFill>
                    <a:srgbClr val="073763"/>
                  </a:solidFill>
                  <a:latin typeface="Calibri"/>
                  <a:ea typeface="Calibri"/>
                  <a:cs typeface="Calibri"/>
                  <a:sym typeface="Calibri"/>
                </a:endParaRPr>
              </a:p>
            </p:txBody>
          </p:sp>
        </p:grpSp>
        <p:sp>
          <p:nvSpPr>
            <p:cNvPr id="617" name="Google Shape;617;p28"/>
            <p:cNvSpPr/>
            <p:nvPr/>
          </p:nvSpPr>
          <p:spPr>
            <a:xfrm>
              <a:off x="985443" y="1360936"/>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EF8600"/>
                  </a:solidFill>
                  <a:latin typeface="Calibri"/>
                  <a:ea typeface="Calibri"/>
                  <a:cs typeface="Calibri"/>
                  <a:sym typeface="Calibri"/>
                </a:rPr>
                <a:t>         </a:t>
              </a:r>
              <a:endParaRPr b="1" i="0" sz="2500" u="none" cap="none" strike="noStrike">
                <a:solidFill>
                  <a:srgbClr val="EF8600"/>
                </a:solidFill>
                <a:latin typeface="Calibri"/>
                <a:ea typeface="Calibri"/>
                <a:cs typeface="Calibri"/>
                <a:sym typeface="Calibri"/>
              </a:endParaRPr>
            </a:p>
          </p:txBody>
        </p:sp>
      </p:grpSp>
      <p:sp>
        <p:nvSpPr>
          <p:cNvPr id="618" name="Google Shape;618;p28"/>
          <p:cNvSpPr/>
          <p:nvPr/>
        </p:nvSpPr>
        <p:spPr>
          <a:xfrm>
            <a:off x="507790" y="1717472"/>
            <a:ext cx="1327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600" u="none" cap="none" strike="noStrike">
                <a:solidFill>
                  <a:srgbClr val="EF8600"/>
                </a:solidFill>
                <a:latin typeface="Calibri"/>
                <a:ea typeface="Calibri"/>
                <a:cs typeface="Calibri"/>
                <a:sym typeface="Calibri"/>
              </a:rPr>
              <a:t>Tariffa Junior</a:t>
            </a:r>
            <a:endParaRPr sz="1600">
              <a:latin typeface="Calibri"/>
              <a:ea typeface="Calibri"/>
              <a:cs typeface="Calibri"/>
              <a:sym typeface="Calibri"/>
            </a:endParaRPr>
          </a:p>
        </p:txBody>
      </p:sp>
      <p:sp>
        <p:nvSpPr>
          <p:cNvPr id="619" name="Google Shape;619;p28"/>
          <p:cNvSpPr/>
          <p:nvPr/>
        </p:nvSpPr>
        <p:spPr>
          <a:xfrm>
            <a:off x="0" y="2161750"/>
            <a:ext cx="2503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1C4587"/>
                </a:solidFill>
                <a:latin typeface="Calibri"/>
                <a:ea typeface="Calibri"/>
                <a:cs typeface="Calibri"/>
                <a:sym typeface="Calibri"/>
              </a:rPr>
              <a:t>Idoneo per tutti i passeggeri di età compresa tra 12 e 26 anni.</a:t>
            </a:r>
            <a:r>
              <a:rPr b="1" i="0" lang="en" sz="1200" u="none" cap="none" strike="noStrike">
                <a:solidFill>
                  <a:srgbClr val="1C4587"/>
                </a:solidFill>
                <a:latin typeface="Calibri"/>
                <a:ea typeface="Calibri"/>
                <a:cs typeface="Calibri"/>
                <a:sym typeface="Calibri"/>
              </a:rPr>
              <a:t> </a:t>
            </a:r>
            <a:endParaRPr i="0" sz="1200" u="none" cap="none" strike="noStrike">
              <a:solidFill>
                <a:srgbClr val="1C4587"/>
              </a:solidFill>
              <a:latin typeface="Calibri"/>
              <a:ea typeface="Calibri"/>
              <a:cs typeface="Calibri"/>
              <a:sym typeface="Calibri"/>
            </a:endParaRPr>
          </a:p>
        </p:txBody>
      </p:sp>
      <p:sp>
        <p:nvSpPr>
          <p:cNvPr id="620" name="Google Shape;620;p28"/>
          <p:cNvSpPr/>
          <p:nvPr/>
        </p:nvSpPr>
        <p:spPr>
          <a:xfrm>
            <a:off x="487498" y="3598083"/>
            <a:ext cx="1488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600" u="none" cap="none" strike="noStrike">
                <a:solidFill>
                  <a:srgbClr val="EF8600"/>
                </a:solidFill>
                <a:latin typeface="Calibri"/>
                <a:ea typeface="Calibri"/>
                <a:cs typeface="Calibri"/>
                <a:sym typeface="Calibri"/>
              </a:rPr>
              <a:t>Tariffa Seniors </a:t>
            </a:r>
            <a:endParaRPr sz="1600">
              <a:latin typeface="Calibri"/>
              <a:ea typeface="Calibri"/>
              <a:cs typeface="Calibri"/>
              <a:sym typeface="Calibri"/>
            </a:endParaRPr>
          </a:p>
        </p:txBody>
      </p:sp>
      <p:sp>
        <p:nvSpPr>
          <p:cNvPr id="621" name="Google Shape;621;p28"/>
          <p:cNvSpPr/>
          <p:nvPr/>
        </p:nvSpPr>
        <p:spPr>
          <a:xfrm>
            <a:off x="0" y="4100400"/>
            <a:ext cx="3283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1C4587"/>
                </a:solidFill>
                <a:latin typeface="Calibri"/>
                <a:ea typeface="Calibri"/>
                <a:cs typeface="Calibri"/>
                <a:sym typeface="Calibri"/>
              </a:rPr>
              <a:t>Valida per qualsiasi passeggero di età superiore a 60 anni per gli uomini e di 55 anni per le donne.</a:t>
            </a:r>
            <a:endParaRPr i="0" sz="1200" u="none" cap="none" strike="noStrike">
              <a:solidFill>
                <a:srgbClr val="1C4587"/>
              </a:solidFill>
              <a:latin typeface="Calibri"/>
              <a:ea typeface="Calibri"/>
              <a:cs typeface="Calibri"/>
              <a:sym typeface="Calibri"/>
            </a:endParaRPr>
          </a:p>
        </p:txBody>
      </p:sp>
      <p:sp>
        <p:nvSpPr>
          <p:cNvPr id="622" name="Google Shape;622;p28"/>
          <p:cNvSpPr/>
          <p:nvPr/>
        </p:nvSpPr>
        <p:spPr>
          <a:xfrm>
            <a:off x="6895300" y="1162425"/>
            <a:ext cx="2286300" cy="70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rgbClr val="1C4587"/>
                </a:solidFill>
                <a:latin typeface="Calibri"/>
                <a:ea typeface="Calibri"/>
                <a:cs typeface="Calibri"/>
                <a:sym typeface="Calibri"/>
              </a:rPr>
              <a:t>Ammissibile per i</a:t>
            </a:r>
            <a:r>
              <a:rPr lang="en" sz="1200">
                <a:solidFill>
                  <a:srgbClr val="1C4587"/>
                </a:solidFill>
                <a:latin typeface="Calibri"/>
                <a:ea typeface="Calibri"/>
                <a:cs typeface="Calibri"/>
                <a:sym typeface="Calibri"/>
              </a:rPr>
              <a:t> </a:t>
            </a:r>
            <a:r>
              <a:rPr i="0" lang="en" sz="1200" u="none" cap="none" strike="noStrike">
                <a:solidFill>
                  <a:srgbClr val="1C4587"/>
                </a:solidFill>
                <a:latin typeface="Calibri"/>
                <a:ea typeface="Calibri"/>
                <a:cs typeface="Calibri"/>
                <a:sym typeface="Calibri"/>
              </a:rPr>
              <a:t>membri della stessa famiglia con un numero minimo di tre, persone.</a:t>
            </a:r>
            <a:endParaRPr i="0" sz="1200" u="none" cap="none" strike="noStrike">
              <a:solidFill>
                <a:srgbClr val="1C4587"/>
              </a:solidFill>
              <a:latin typeface="Calibri"/>
              <a:ea typeface="Calibri"/>
              <a:cs typeface="Calibri"/>
              <a:sym typeface="Calibri"/>
            </a:endParaRPr>
          </a:p>
        </p:txBody>
      </p:sp>
      <p:sp>
        <p:nvSpPr>
          <p:cNvPr id="623" name="Google Shape;623;p28"/>
          <p:cNvSpPr/>
          <p:nvPr/>
        </p:nvSpPr>
        <p:spPr>
          <a:xfrm>
            <a:off x="7153153" y="746229"/>
            <a:ext cx="1507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600" u="none" cap="none" strike="noStrike">
                <a:solidFill>
                  <a:srgbClr val="EF8600"/>
                </a:solidFill>
                <a:latin typeface="Calibri"/>
                <a:ea typeface="Calibri"/>
                <a:cs typeface="Calibri"/>
                <a:sym typeface="Calibri"/>
              </a:rPr>
              <a:t>Tariffa famiglia </a:t>
            </a:r>
            <a:endParaRPr sz="1600">
              <a:latin typeface="Calibri"/>
              <a:ea typeface="Calibri"/>
              <a:cs typeface="Calibri"/>
              <a:sym typeface="Calibri"/>
            </a:endParaRPr>
          </a:p>
        </p:txBody>
      </p:sp>
      <p:sp>
        <p:nvSpPr>
          <p:cNvPr id="624" name="Google Shape;624;p28"/>
          <p:cNvSpPr/>
          <p:nvPr/>
        </p:nvSpPr>
        <p:spPr>
          <a:xfrm>
            <a:off x="6558225" y="3171050"/>
            <a:ext cx="2661900" cy="91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1C4587"/>
                </a:solidFill>
                <a:latin typeface="Calibri"/>
                <a:ea typeface="Calibri"/>
                <a:cs typeface="Calibri"/>
                <a:sym typeface="Calibri"/>
              </a:rPr>
              <a:t>Idonea per coppie che viaggiano insieme sullo stesso volo, lo stesso itinerario e nelle stesse date nel viaggio di andata e di ritorno.</a:t>
            </a:r>
            <a:endParaRPr sz="1200">
              <a:solidFill>
                <a:srgbClr val="1C4587"/>
              </a:solidFill>
              <a:latin typeface="Calibri"/>
              <a:ea typeface="Calibri"/>
              <a:cs typeface="Calibri"/>
              <a:sym typeface="Calibri"/>
            </a:endParaRPr>
          </a:p>
        </p:txBody>
      </p:sp>
      <p:sp>
        <p:nvSpPr>
          <p:cNvPr id="625" name="Google Shape;625;p28"/>
          <p:cNvSpPr/>
          <p:nvPr/>
        </p:nvSpPr>
        <p:spPr>
          <a:xfrm>
            <a:off x="7097755" y="2621668"/>
            <a:ext cx="1406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600" u="none" cap="none" strike="noStrike">
                <a:solidFill>
                  <a:srgbClr val="EF8600"/>
                </a:solidFill>
                <a:latin typeface="Calibri"/>
                <a:ea typeface="Calibri"/>
                <a:cs typeface="Calibri"/>
                <a:sym typeface="Calibri"/>
              </a:rPr>
              <a:t>Tariffa coppia </a:t>
            </a:r>
            <a:endParaRPr sz="1600">
              <a:latin typeface="Calibri"/>
              <a:ea typeface="Calibri"/>
              <a:cs typeface="Calibri"/>
              <a:sym typeface="Calibri"/>
            </a:endParaRPr>
          </a:p>
        </p:txBody>
      </p:sp>
      <p:sp>
        <p:nvSpPr>
          <p:cNvPr id="626" name="Google Shape;626;p28"/>
          <p:cNvSpPr txBox="1"/>
          <p:nvPr/>
        </p:nvSpPr>
        <p:spPr>
          <a:xfrm>
            <a:off x="593329" y="411675"/>
            <a:ext cx="22863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1C4587"/>
                </a:solidFill>
                <a:latin typeface="Calibri"/>
                <a:ea typeface="Calibri"/>
                <a:cs typeface="Calibri"/>
                <a:sym typeface="Calibri"/>
              </a:rPr>
              <a:t>Tariffe</a:t>
            </a:r>
            <a:endParaRPr b="1" sz="3000">
              <a:solidFill>
                <a:srgbClr val="1C4587"/>
              </a:solidFill>
              <a:latin typeface="Calibri"/>
              <a:ea typeface="Calibri"/>
              <a:cs typeface="Calibri"/>
              <a:sym typeface="Calibri"/>
            </a:endParaRPr>
          </a:p>
        </p:txBody>
      </p:sp>
      <p:pic>
        <p:nvPicPr>
          <p:cNvPr id="627" name="Google Shape;627;p28"/>
          <p:cNvPicPr preferRelativeResize="0"/>
          <p:nvPr/>
        </p:nvPicPr>
        <p:blipFill>
          <a:blip r:embed="rId3">
            <a:alphaModFix/>
          </a:blip>
          <a:stretch>
            <a:fillRect/>
          </a:stretch>
        </p:blipFill>
        <p:spPr>
          <a:xfrm>
            <a:off x="3908250" y="1784750"/>
            <a:ext cx="1327500" cy="1327500"/>
          </a:xfrm>
          <a:prstGeom prst="rect">
            <a:avLst/>
          </a:prstGeom>
          <a:noFill/>
          <a:ln>
            <a:noFill/>
          </a:ln>
        </p:spPr>
      </p:pic>
      <p:sp>
        <p:nvSpPr>
          <p:cNvPr id="628" name="Google Shape;62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idx="1" type="body"/>
          </p:nvPr>
        </p:nvSpPr>
        <p:spPr>
          <a:xfrm>
            <a:off x="597375" y="1169650"/>
            <a:ext cx="7568400" cy="360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400">
                <a:latin typeface="Calibri"/>
                <a:ea typeface="Calibri"/>
                <a:cs typeface="Calibri"/>
                <a:sym typeface="Calibri"/>
              </a:rPr>
              <a:t>Frequent Flyer Program della compagnia, che propone le seguenti card (o livelli):</a:t>
            </a:r>
            <a:endParaRPr sz="1400">
              <a:latin typeface="Calibri"/>
              <a:ea typeface="Calibri"/>
              <a:cs typeface="Calibri"/>
              <a:sym typeface="Calibri"/>
            </a:endParaRPr>
          </a:p>
          <a:p>
            <a:pPr indent="0" lvl="0" marL="457200" rtl="0" algn="l">
              <a:lnSpc>
                <a:spcPct val="100000"/>
              </a:lnSpc>
              <a:spcBef>
                <a:spcPts val="300"/>
              </a:spcBef>
              <a:spcAft>
                <a:spcPts val="0"/>
              </a:spcAft>
              <a:buNone/>
            </a:pPr>
            <a:r>
              <a:t/>
            </a:r>
            <a:endParaRPr>
              <a:latin typeface="Calibri"/>
              <a:ea typeface="Calibri"/>
              <a:cs typeface="Calibri"/>
              <a:sym typeface="Calibri"/>
            </a:endParaRPr>
          </a:p>
        </p:txBody>
      </p:sp>
      <p:sp>
        <p:nvSpPr>
          <p:cNvPr id="634" name="Google Shape;634;p2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Air Algerie Plus</a:t>
            </a:r>
            <a:endParaRPr b="1">
              <a:latin typeface="Calibri"/>
              <a:ea typeface="Calibri"/>
              <a:cs typeface="Calibri"/>
              <a:sym typeface="Calibri"/>
            </a:endParaRPr>
          </a:p>
        </p:txBody>
      </p:sp>
      <p:pic>
        <p:nvPicPr>
          <p:cNvPr id="635" name="Google Shape;635;p29"/>
          <p:cNvPicPr preferRelativeResize="0"/>
          <p:nvPr/>
        </p:nvPicPr>
        <p:blipFill>
          <a:blip r:embed="rId3">
            <a:alphaModFix/>
          </a:blip>
          <a:stretch>
            <a:fillRect/>
          </a:stretch>
        </p:blipFill>
        <p:spPr>
          <a:xfrm>
            <a:off x="1141287" y="3443100"/>
            <a:ext cx="6861426" cy="1386575"/>
          </a:xfrm>
          <a:prstGeom prst="rect">
            <a:avLst/>
          </a:prstGeom>
          <a:no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636" name="Google Shape;636;p29"/>
          <p:cNvSpPr/>
          <p:nvPr/>
        </p:nvSpPr>
        <p:spPr>
          <a:xfrm flipH="1" rot="10800000">
            <a:off x="6582250" y="88"/>
            <a:ext cx="3453204" cy="1966187"/>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p29"/>
          <p:cNvGrpSpPr/>
          <p:nvPr/>
        </p:nvGrpSpPr>
        <p:grpSpPr>
          <a:xfrm>
            <a:off x="3249392" y="352198"/>
            <a:ext cx="594297" cy="637201"/>
            <a:chOff x="1913177" y="1686498"/>
            <a:chExt cx="753133" cy="789886"/>
          </a:xfrm>
        </p:grpSpPr>
        <p:sp>
          <p:nvSpPr>
            <p:cNvPr id="638" name="Google Shape;638;p29"/>
            <p:cNvSpPr/>
            <p:nvPr/>
          </p:nvSpPr>
          <p:spPr>
            <a:xfrm>
              <a:off x="2176545" y="1686498"/>
              <a:ext cx="489765" cy="376369"/>
            </a:xfrm>
            <a:custGeom>
              <a:rect b="b" l="l" r="r" t="t"/>
              <a:pathLst>
                <a:path extrusionOk="0" h="6605" w="8595">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9"/>
            <p:cNvSpPr/>
            <p:nvPr/>
          </p:nvSpPr>
          <p:spPr>
            <a:xfrm>
              <a:off x="2254553" y="1686498"/>
              <a:ext cx="346909" cy="376369"/>
            </a:xfrm>
            <a:custGeom>
              <a:rect b="b" l="l" r="r" t="t"/>
              <a:pathLst>
                <a:path extrusionOk="0" h="6605" w="6088">
                  <a:moveTo>
                    <a:pt x="4728" y="1"/>
                  </a:moveTo>
                  <a:lnTo>
                    <a:pt x="0" y="6604"/>
                  </a:lnTo>
                  <a:lnTo>
                    <a:pt x="1369" y="6604"/>
                  </a:lnTo>
                  <a:lnTo>
                    <a:pt x="6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9"/>
            <p:cNvSpPr/>
            <p:nvPr/>
          </p:nvSpPr>
          <p:spPr>
            <a:xfrm>
              <a:off x="2332504" y="1686498"/>
              <a:ext cx="333803" cy="376369"/>
            </a:xfrm>
            <a:custGeom>
              <a:rect b="b" l="l" r="r" t="t"/>
              <a:pathLst>
                <a:path extrusionOk="0" h="6605" w="5858">
                  <a:moveTo>
                    <a:pt x="4719" y="1"/>
                  </a:moveTo>
                  <a:lnTo>
                    <a:pt x="1" y="6604"/>
                  </a:lnTo>
                  <a:lnTo>
                    <a:pt x="1235" y="6604"/>
                  </a:lnTo>
                  <a:lnTo>
                    <a:pt x="5791" y="230"/>
                  </a:lnTo>
                  <a:cubicBezTo>
                    <a:pt x="5858" y="135"/>
                    <a:pt x="5791" y="1"/>
                    <a:pt x="56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9"/>
            <p:cNvSpPr/>
            <p:nvPr/>
          </p:nvSpPr>
          <p:spPr>
            <a:xfrm>
              <a:off x="1913177" y="1686498"/>
              <a:ext cx="490334" cy="376369"/>
            </a:xfrm>
            <a:custGeom>
              <a:rect b="b" l="l" r="r" t="t"/>
              <a:pathLst>
                <a:path extrusionOk="0" h="6605" w="8605">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9"/>
            <p:cNvSpPr/>
            <p:nvPr/>
          </p:nvSpPr>
          <p:spPr>
            <a:xfrm>
              <a:off x="1982409" y="1686498"/>
              <a:ext cx="346909" cy="376369"/>
            </a:xfrm>
            <a:custGeom>
              <a:rect b="b" l="l" r="r" t="t"/>
              <a:pathLst>
                <a:path extrusionOk="0" h="6605" w="6088">
                  <a:moveTo>
                    <a:pt x="1" y="1"/>
                  </a:moveTo>
                  <a:lnTo>
                    <a:pt x="4719" y="6604"/>
                  </a:lnTo>
                  <a:lnTo>
                    <a:pt x="6088" y="6604"/>
                  </a:lnTo>
                  <a:lnTo>
                    <a:pt x="13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9"/>
            <p:cNvSpPr/>
            <p:nvPr/>
          </p:nvSpPr>
          <p:spPr>
            <a:xfrm>
              <a:off x="1913177" y="1686498"/>
              <a:ext cx="338134" cy="375800"/>
            </a:xfrm>
            <a:custGeom>
              <a:rect b="b" l="l" r="r" t="t"/>
              <a:pathLst>
                <a:path extrusionOk="0" h="6595" w="5934">
                  <a:moveTo>
                    <a:pt x="192" y="1"/>
                  </a:moveTo>
                  <a:cubicBezTo>
                    <a:pt x="77" y="1"/>
                    <a:pt x="0" y="135"/>
                    <a:pt x="77" y="230"/>
                  </a:cubicBezTo>
                  <a:lnTo>
                    <a:pt x="4632" y="6595"/>
                  </a:lnTo>
                  <a:lnTo>
                    <a:pt x="5934" y="6595"/>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9"/>
            <p:cNvSpPr/>
            <p:nvPr/>
          </p:nvSpPr>
          <p:spPr>
            <a:xfrm>
              <a:off x="2289996" y="1845192"/>
              <a:ext cx="81314" cy="113509"/>
            </a:xfrm>
            <a:custGeom>
              <a:rect b="b" l="l" r="r" t="t"/>
              <a:pathLst>
                <a:path extrusionOk="0" h="1992" w="1427">
                  <a:moveTo>
                    <a:pt x="737" y="1"/>
                  </a:moveTo>
                  <a:lnTo>
                    <a:pt x="0" y="1034"/>
                  </a:lnTo>
                  <a:lnTo>
                    <a:pt x="680" y="1991"/>
                  </a:lnTo>
                  <a:lnTo>
                    <a:pt x="1426" y="958"/>
                  </a:lnTo>
                  <a:lnTo>
                    <a:pt x="7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9"/>
            <p:cNvSpPr/>
            <p:nvPr/>
          </p:nvSpPr>
          <p:spPr>
            <a:xfrm>
              <a:off x="2045146" y="1998928"/>
              <a:ext cx="489195" cy="477456"/>
            </a:xfrm>
            <a:custGeom>
              <a:rect b="b" l="l" r="r" t="t"/>
              <a:pathLst>
                <a:path extrusionOk="0" h="8379" w="8585">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9"/>
            <p:cNvSpPr/>
            <p:nvPr/>
          </p:nvSpPr>
          <p:spPr>
            <a:xfrm>
              <a:off x="2254553" y="1999384"/>
              <a:ext cx="279784" cy="477001"/>
            </a:xfrm>
            <a:custGeom>
              <a:rect b="b" l="l" r="r" t="t"/>
              <a:pathLst>
                <a:path extrusionOk="0" h="8371" w="491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DE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9"/>
            <p:cNvSpPr/>
            <p:nvPr/>
          </p:nvSpPr>
          <p:spPr>
            <a:xfrm>
              <a:off x="2109478" y="2057334"/>
              <a:ext cx="360528" cy="360528"/>
            </a:xfrm>
            <a:custGeom>
              <a:rect b="b" l="l" r="r" t="t"/>
              <a:pathLst>
                <a:path extrusionOk="0" h="6327" w="6327">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9"/>
            <p:cNvSpPr/>
            <p:nvPr/>
          </p:nvSpPr>
          <p:spPr>
            <a:xfrm>
              <a:off x="2253983" y="2057334"/>
              <a:ext cx="225822" cy="360756"/>
            </a:xfrm>
            <a:custGeom>
              <a:rect b="b" l="l" r="r" t="t"/>
              <a:pathLst>
                <a:path extrusionOk="0" h="6331" w="3963">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FFB2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9"/>
            <p:cNvSpPr/>
            <p:nvPr/>
          </p:nvSpPr>
          <p:spPr>
            <a:xfrm>
              <a:off x="2253983" y="2156596"/>
              <a:ext cx="44218" cy="162001"/>
            </a:xfrm>
            <a:custGeom>
              <a:rect b="b" l="l" r="r" t="t"/>
              <a:pathLst>
                <a:path extrusionOk="0" h="2843" w="776">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0" name="Google Shape;650;p29"/>
          <p:cNvSpPr/>
          <p:nvPr/>
        </p:nvSpPr>
        <p:spPr>
          <a:xfrm>
            <a:off x="695025" y="1693500"/>
            <a:ext cx="3753300" cy="11400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dvent Pro"/>
              <a:ea typeface="Advent Pro"/>
              <a:cs typeface="Advent Pro"/>
              <a:sym typeface="Advent Pro"/>
            </a:endParaRPr>
          </a:p>
        </p:txBody>
      </p:sp>
      <p:sp>
        <p:nvSpPr>
          <p:cNvPr id="651" name="Google Shape;651;p29"/>
          <p:cNvSpPr/>
          <p:nvPr/>
        </p:nvSpPr>
        <p:spPr>
          <a:xfrm>
            <a:off x="4967525" y="1998300"/>
            <a:ext cx="3453300" cy="11400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Fly.In Card            Carta apposita per minore</a:t>
            </a:r>
            <a:endParaRPr>
              <a:solidFill>
                <a:schemeClr val="lt1"/>
              </a:solidFill>
              <a:latin typeface="Calibri"/>
              <a:ea typeface="Calibri"/>
              <a:cs typeface="Calibri"/>
              <a:sym typeface="Calibri"/>
            </a:endParaRPr>
          </a:p>
        </p:txBody>
      </p:sp>
      <p:cxnSp>
        <p:nvCxnSpPr>
          <p:cNvPr id="652" name="Google Shape;652;p29"/>
          <p:cNvCxnSpPr/>
          <p:nvPr/>
        </p:nvCxnSpPr>
        <p:spPr>
          <a:xfrm>
            <a:off x="5924746" y="2568153"/>
            <a:ext cx="380400" cy="7200"/>
          </a:xfrm>
          <a:prstGeom prst="straightConnector1">
            <a:avLst/>
          </a:prstGeom>
          <a:noFill/>
          <a:ln cap="flat" cmpd="sng" w="9525">
            <a:solidFill>
              <a:schemeClr val="dk1"/>
            </a:solidFill>
            <a:prstDash val="solid"/>
            <a:round/>
            <a:headEnd len="med" w="med" type="none"/>
            <a:tailEnd len="med" w="med" type="triangle"/>
          </a:ln>
        </p:spPr>
      </p:cxnSp>
      <p:sp>
        <p:nvSpPr>
          <p:cNvPr id="653" name="Google Shape;653;p29"/>
          <p:cNvSpPr/>
          <p:nvPr/>
        </p:nvSpPr>
        <p:spPr>
          <a:xfrm>
            <a:off x="850056" y="1845900"/>
            <a:ext cx="3753300" cy="11400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Advent Pro"/>
              <a:ea typeface="Advent Pro"/>
              <a:cs typeface="Advent Pro"/>
              <a:sym typeface="Advent Pro"/>
            </a:endParaRPr>
          </a:p>
        </p:txBody>
      </p:sp>
      <p:sp>
        <p:nvSpPr>
          <p:cNvPr id="654" name="Google Shape;654;p29"/>
          <p:cNvSpPr/>
          <p:nvPr/>
        </p:nvSpPr>
        <p:spPr>
          <a:xfrm>
            <a:off x="1005086" y="1998300"/>
            <a:ext cx="3753300" cy="11400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Djurdjura Card           1° Livello: Card d’ingresso                </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Chelia Card                 2° Livello: Primi Bonus</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Tahat Card                  3° Livello: Bonus massimi </a:t>
            </a:r>
            <a:endParaRPr>
              <a:solidFill>
                <a:schemeClr val="lt1"/>
              </a:solidFill>
              <a:latin typeface="Calibri"/>
              <a:ea typeface="Calibri"/>
              <a:cs typeface="Calibri"/>
              <a:sym typeface="Calibri"/>
            </a:endParaRPr>
          </a:p>
        </p:txBody>
      </p:sp>
      <p:cxnSp>
        <p:nvCxnSpPr>
          <p:cNvPr id="655" name="Google Shape;655;p29"/>
          <p:cNvCxnSpPr/>
          <p:nvPr/>
        </p:nvCxnSpPr>
        <p:spPr>
          <a:xfrm>
            <a:off x="2274132" y="2355040"/>
            <a:ext cx="350700" cy="7200"/>
          </a:xfrm>
          <a:prstGeom prst="straightConnector1">
            <a:avLst/>
          </a:prstGeom>
          <a:noFill/>
          <a:ln cap="flat" cmpd="sng" w="9525">
            <a:solidFill>
              <a:schemeClr val="dk1"/>
            </a:solidFill>
            <a:prstDash val="solid"/>
            <a:round/>
            <a:headEnd len="med" w="med" type="none"/>
            <a:tailEnd len="med" w="med" type="triangle"/>
          </a:ln>
        </p:spPr>
      </p:cxnSp>
      <p:cxnSp>
        <p:nvCxnSpPr>
          <p:cNvPr id="656" name="Google Shape;656;p29"/>
          <p:cNvCxnSpPr/>
          <p:nvPr/>
        </p:nvCxnSpPr>
        <p:spPr>
          <a:xfrm>
            <a:off x="2025425" y="2557225"/>
            <a:ext cx="594600" cy="8400"/>
          </a:xfrm>
          <a:prstGeom prst="straightConnector1">
            <a:avLst/>
          </a:prstGeom>
          <a:noFill/>
          <a:ln cap="flat" cmpd="sng" w="9525">
            <a:solidFill>
              <a:schemeClr val="dk1"/>
            </a:solidFill>
            <a:prstDash val="solid"/>
            <a:round/>
            <a:headEnd len="med" w="med" type="none"/>
            <a:tailEnd len="med" w="med" type="triangle"/>
          </a:ln>
        </p:spPr>
      </p:cxnSp>
      <p:cxnSp>
        <p:nvCxnSpPr>
          <p:cNvPr id="657" name="Google Shape;657;p29"/>
          <p:cNvCxnSpPr/>
          <p:nvPr/>
        </p:nvCxnSpPr>
        <p:spPr>
          <a:xfrm>
            <a:off x="2030224" y="2781253"/>
            <a:ext cx="594600" cy="7200"/>
          </a:xfrm>
          <a:prstGeom prst="straightConnector1">
            <a:avLst/>
          </a:prstGeom>
          <a:noFill/>
          <a:ln cap="flat" cmpd="sng" w="9525">
            <a:solidFill>
              <a:schemeClr val="dk1"/>
            </a:solidFill>
            <a:prstDash val="solid"/>
            <a:round/>
            <a:headEnd len="med" w="med" type="none"/>
            <a:tailEnd len="med" w="med" type="triangle"/>
          </a:ln>
        </p:spPr>
      </p:cxnSp>
      <p:sp>
        <p:nvSpPr>
          <p:cNvPr id="658" name="Google Shape;65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0"/>
          <p:cNvSpPr txBox="1"/>
          <p:nvPr>
            <p:ph idx="1" type="body"/>
          </p:nvPr>
        </p:nvSpPr>
        <p:spPr>
          <a:xfrm>
            <a:off x="638550" y="1317950"/>
            <a:ext cx="8298900" cy="34332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latin typeface="Calibri"/>
                <a:ea typeface="Calibri"/>
                <a:cs typeface="Calibri"/>
                <a:sym typeface="Calibri"/>
              </a:rPr>
              <a:t>8 Incidenti mortali, 10 incidenti non mortali, 6 dirottamenti. </a:t>
            </a:r>
            <a:r>
              <a:rPr lang="en" sz="1400">
                <a:latin typeface="Calibri"/>
                <a:ea typeface="Calibri"/>
                <a:cs typeface="Calibri"/>
                <a:sym typeface="Calibri"/>
              </a:rPr>
              <a:t>I</a:t>
            </a:r>
            <a:r>
              <a:rPr lang="en" sz="1400">
                <a:latin typeface="Calibri"/>
                <a:ea typeface="Calibri"/>
                <a:cs typeface="Calibri"/>
                <a:sym typeface="Calibri"/>
              </a:rPr>
              <a:t> più famosi:</a:t>
            </a:r>
            <a:endParaRPr sz="1400">
              <a:latin typeface="Calibri"/>
              <a:ea typeface="Calibri"/>
              <a:cs typeface="Calibri"/>
              <a:sym typeface="Calibri"/>
            </a:endParaRPr>
          </a:p>
          <a:p>
            <a:pPr indent="0" lvl="0" marL="457200" rtl="0" algn="l">
              <a:lnSpc>
                <a:spcPct val="100000"/>
              </a:lnSpc>
              <a:spcBef>
                <a:spcPts val="0"/>
              </a:spcBef>
              <a:spcAft>
                <a:spcPts val="0"/>
              </a:spcAft>
              <a:buNone/>
            </a:pPr>
            <a:r>
              <a:t/>
            </a:r>
            <a:endParaRPr sz="1400">
              <a:latin typeface="Calibri"/>
              <a:ea typeface="Calibri"/>
              <a:cs typeface="Calibri"/>
              <a:sym typeface="Calibri"/>
            </a:endParaRPr>
          </a:p>
          <a:p>
            <a:pPr indent="-317500" lvl="0" marL="457200" rtl="0" algn="l">
              <a:lnSpc>
                <a:spcPct val="115000"/>
              </a:lnSpc>
              <a:spcBef>
                <a:spcPts val="600"/>
              </a:spcBef>
              <a:spcAft>
                <a:spcPts val="0"/>
              </a:spcAft>
              <a:buSzPts val="1400"/>
              <a:buFont typeface="Calibri"/>
              <a:buChar char="●"/>
            </a:pPr>
            <a:r>
              <a:rPr b="1" i="1" lang="en" sz="1400">
                <a:highlight>
                  <a:schemeClr val="accent6"/>
                </a:highlight>
                <a:latin typeface="Calibri"/>
                <a:ea typeface="Calibri"/>
                <a:cs typeface="Calibri"/>
                <a:sym typeface="Calibri"/>
              </a:rPr>
              <a:t>13 agosto </a:t>
            </a:r>
            <a:r>
              <a:rPr b="1" i="1" lang="en" sz="1400">
                <a:highlight>
                  <a:schemeClr val="accent6"/>
                </a:highlight>
                <a:uFill>
                  <a:noFill/>
                </a:uFill>
                <a:latin typeface="Calibri"/>
                <a:ea typeface="Calibri"/>
                <a:cs typeface="Calibri"/>
                <a:sym typeface="Calibri"/>
                <a:hlinkClick r:id="rId3"/>
              </a:rPr>
              <a:t>2006</a:t>
            </a:r>
            <a:r>
              <a:rPr lang="en" sz="1400">
                <a:highlight>
                  <a:schemeClr val="accent6"/>
                </a:highlight>
                <a:latin typeface="Calibri"/>
                <a:ea typeface="Calibri"/>
                <a:cs typeface="Calibri"/>
                <a:sym typeface="Calibri"/>
              </a:rPr>
              <a:t>: un </a:t>
            </a:r>
            <a:r>
              <a:rPr lang="en" sz="1400">
                <a:highlight>
                  <a:schemeClr val="accent6"/>
                </a:highlight>
                <a:uFill>
                  <a:noFill/>
                </a:uFill>
                <a:latin typeface="Calibri"/>
                <a:ea typeface="Calibri"/>
                <a:cs typeface="Calibri"/>
                <a:sym typeface="Calibri"/>
                <a:hlinkClick r:id="rId4"/>
              </a:rPr>
              <a:t>Lockheed L-100-30 Hercules</a:t>
            </a:r>
            <a:r>
              <a:rPr lang="en" sz="1400">
                <a:highlight>
                  <a:schemeClr val="accent6"/>
                </a:highlight>
                <a:latin typeface="Calibri"/>
                <a:ea typeface="Calibri"/>
                <a:cs typeface="Calibri"/>
                <a:sym typeface="Calibri"/>
              </a:rPr>
              <a:t> (marche 7T-VHG) operante il </a:t>
            </a:r>
            <a:r>
              <a:rPr lang="en" sz="1400">
                <a:highlight>
                  <a:schemeClr val="accent6"/>
                </a:highlight>
                <a:uFill>
                  <a:noFill/>
                </a:uFill>
                <a:latin typeface="Calibri"/>
                <a:ea typeface="Calibri"/>
                <a:cs typeface="Calibri"/>
                <a:sym typeface="Calibri"/>
                <a:hlinkClick r:id="rId5"/>
              </a:rPr>
              <a:t>volo Air Algerie 2208</a:t>
            </a:r>
            <a:r>
              <a:rPr lang="en" sz="1400">
                <a:highlight>
                  <a:schemeClr val="accent6"/>
                </a:highlight>
                <a:latin typeface="Calibri"/>
                <a:ea typeface="Calibri"/>
                <a:cs typeface="Calibri"/>
                <a:sym typeface="Calibri"/>
              </a:rPr>
              <a:t> è precipitato nei pressi di </a:t>
            </a:r>
            <a:r>
              <a:rPr lang="en" sz="1400">
                <a:highlight>
                  <a:schemeClr val="accent6"/>
                </a:highlight>
                <a:uFill>
                  <a:noFill/>
                </a:uFill>
                <a:latin typeface="Calibri"/>
                <a:ea typeface="Calibri"/>
                <a:cs typeface="Calibri"/>
                <a:sym typeface="Calibri"/>
                <a:hlinkClick r:id="rId6"/>
              </a:rPr>
              <a:t>Piacenza</a:t>
            </a:r>
            <a:r>
              <a:rPr lang="en" sz="1400">
                <a:highlight>
                  <a:schemeClr val="accent6"/>
                </a:highlight>
                <a:latin typeface="Calibri"/>
                <a:ea typeface="Calibri"/>
                <a:cs typeface="Calibri"/>
                <a:sym typeface="Calibri"/>
              </a:rPr>
              <a:t> a causa di un'avaria al </a:t>
            </a:r>
            <a:r>
              <a:rPr lang="en" sz="1400">
                <a:highlight>
                  <a:schemeClr val="accent6"/>
                </a:highlight>
                <a:uFill>
                  <a:noFill/>
                </a:uFill>
                <a:latin typeface="Calibri"/>
                <a:ea typeface="Calibri"/>
                <a:cs typeface="Calibri"/>
                <a:sym typeface="Calibri"/>
                <a:hlinkClick r:id="rId7"/>
              </a:rPr>
              <a:t>pilota automatico</a:t>
            </a:r>
            <a:r>
              <a:rPr lang="en" sz="1400">
                <a:highlight>
                  <a:schemeClr val="accent6"/>
                </a:highlight>
                <a:latin typeface="Calibri"/>
                <a:ea typeface="Calibri"/>
                <a:cs typeface="Calibri"/>
                <a:sym typeface="Calibri"/>
              </a:rPr>
              <a:t>.</a:t>
            </a:r>
            <a:endParaRPr sz="1400">
              <a:highlight>
                <a:schemeClr val="accent6"/>
              </a:highlight>
              <a:latin typeface="Calibri"/>
              <a:ea typeface="Calibri"/>
              <a:cs typeface="Calibri"/>
              <a:sym typeface="Calibri"/>
            </a:endParaRPr>
          </a:p>
          <a:p>
            <a:pPr indent="0" lvl="0" marL="457200" rtl="0" algn="l">
              <a:lnSpc>
                <a:spcPct val="115000"/>
              </a:lnSpc>
              <a:spcBef>
                <a:spcPts val="600"/>
              </a:spcBef>
              <a:spcAft>
                <a:spcPts val="0"/>
              </a:spcAft>
              <a:buNone/>
            </a:pPr>
            <a:r>
              <a:t/>
            </a:r>
            <a:endParaRPr sz="1400">
              <a:highlight>
                <a:schemeClr val="accent6"/>
              </a:highlight>
              <a:latin typeface="Calibri"/>
              <a:ea typeface="Calibri"/>
              <a:cs typeface="Calibri"/>
              <a:sym typeface="Calibri"/>
            </a:endParaRPr>
          </a:p>
          <a:p>
            <a:pPr indent="-317500" lvl="0" marL="457200" rtl="0" algn="l">
              <a:lnSpc>
                <a:spcPct val="115000"/>
              </a:lnSpc>
              <a:spcBef>
                <a:spcPts val="600"/>
              </a:spcBef>
              <a:spcAft>
                <a:spcPts val="0"/>
              </a:spcAft>
              <a:buSzPts val="1400"/>
              <a:buFont typeface="Calibri"/>
              <a:buChar char="●"/>
            </a:pPr>
            <a:r>
              <a:rPr b="1" i="1" lang="en" sz="1400">
                <a:highlight>
                  <a:schemeClr val="accent6"/>
                </a:highlight>
                <a:latin typeface="Calibri"/>
                <a:ea typeface="Calibri"/>
                <a:cs typeface="Calibri"/>
                <a:sym typeface="Calibri"/>
              </a:rPr>
              <a:t>Il 14 marzo </a:t>
            </a:r>
            <a:r>
              <a:rPr b="1" i="1" lang="en" sz="1400">
                <a:highlight>
                  <a:schemeClr val="accent6"/>
                </a:highlight>
                <a:uFill>
                  <a:noFill/>
                </a:uFill>
                <a:latin typeface="Calibri"/>
                <a:ea typeface="Calibri"/>
                <a:cs typeface="Calibri"/>
                <a:sym typeface="Calibri"/>
                <a:hlinkClick r:id="rId8"/>
              </a:rPr>
              <a:t>2008</a:t>
            </a:r>
            <a:r>
              <a:rPr lang="en" sz="1400">
                <a:highlight>
                  <a:schemeClr val="accent6"/>
                </a:highlight>
                <a:latin typeface="Calibri"/>
                <a:ea typeface="Calibri"/>
                <a:cs typeface="Calibri"/>
                <a:sym typeface="Calibri"/>
              </a:rPr>
              <a:t>: un </a:t>
            </a:r>
            <a:r>
              <a:rPr lang="en" sz="1400">
                <a:highlight>
                  <a:schemeClr val="accent6"/>
                </a:highlight>
                <a:uFill>
                  <a:noFill/>
                </a:uFill>
                <a:latin typeface="Calibri"/>
                <a:ea typeface="Calibri"/>
                <a:cs typeface="Calibri"/>
                <a:sym typeface="Calibri"/>
                <a:hlinkClick r:id="rId9"/>
              </a:rPr>
              <a:t>Boeing 737-800</a:t>
            </a:r>
            <a:r>
              <a:rPr lang="en" sz="1400">
                <a:highlight>
                  <a:schemeClr val="accent6"/>
                </a:highlight>
                <a:latin typeface="Calibri"/>
                <a:ea typeface="Calibri"/>
                <a:cs typeface="Calibri"/>
                <a:sym typeface="Calibri"/>
              </a:rPr>
              <a:t> (marche 7T-VKA), che operava il volo 1143 da Parigi a </a:t>
            </a:r>
            <a:r>
              <a:rPr lang="en" sz="1400">
                <a:highlight>
                  <a:schemeClr val="accent6"/>
                </a:highlight>
                <a:uFill>
                  <a:noFill/>
                </a:uFill>
                <a:latin typeface="Calibri"/>
                <a:ea typeface="Calibri"/>
                <a:cs typeface="Calibri"/>
                <a:sym typeface="Calibri"/>
                <a:hlinkClick r:id="rId10"/>
              </a:rPr>
              <a:t>Sétif</a:t>
            </a:r>
            <a:r>
              <a:rPr lang="en" sz="1400">
                <a:highlight>
                  <a:schemeClr val="accent6"/>
                </a:highlight>
                <a:latin typeface="Calibri"/>
                <a:ea typeface="Calibri"/>
                <a:cs typeface="Calibri"/>
                <a:sym typeface="Calibri"/>
              </a:rPr>
              <a:t> con 120 persone a bordo riportò danni a causa di un atterraggio duro all'aeroporto di destinazione.</a:t>
            </a:r>
            <a:endParaRPr sz="1400">
              <a:highlight>
                <a:schemeClr val="accent6"/>
              </a:highlight>
              <a:latin typeface="Calibri"/>
              <a:ea typeface="Calibri"/>
              <a:cs typeface="Calibri"/>
              <a:sym typeface="Calibri"/>
            </a:endParaRPr>
          </a:p>
          <a:p>
            <a:pPr indent="0" lvl="0" marL="457200" rtl="0" algn="l">
              <a:lnSpc>
                <a:spcPct val="115000"/>
              </a:lnSpc>
              <a:spcBef>
                <a:spcPts val="600"/>
              </a:spcBef>
              <a:spcAft>
                <a:spcPts val="0"/>
              </a:spcAft>
              <a:buNone/>
            </a:pPr>
            <a:r>
              <a:t/>
            </a:r>
            <a:endParaRPr sz="1400">
              <a:highlight>
                <a:schemeClr val="accent6"/>
              </a:highlight>
              <a:latin typeface="Calibri"/>
              <a:ea typeface="Calibri"/>
              <a:cs typeface="Calibri"/>
              <a:sym typeface="Calibri"/>
            </a:endParaRPr>
          </a:p>
          <a:p>
            <a:pPr indent="-317500" lvl="0" marL="457200" rtl="0" algn="l">
              <a:lnSpc>
                <a:spcPct val="115000"/>
              </a:lnSpc>
              <a:spcBef>
                <a:spcPts val="600"/>
              </a:spcBef>
              <a:spcAft>
                <a:spcPts val="0"/>
              </a:spcAft>
              <a:buSzPts val="1400"/>
              <a:buFont typeface="Calibri"/>
              <a:buChar char="●"/>
            </a:pPr>
            <a:r>
              <a:rPr b="1" i="1" lang="en" sz="1400">
                <a:highlight>
                  <a:schemeClr val="accent2"/>
                </a:highlight>
                <a:latin typeface="Calibri"/>
                <a:ea typeface="Calibri"/>
                <a:cs typeface="Calibri"/>
                <a:sym typeface="Calibri"/>
              </a:rPr>
              <a:t>24 luglio 2014</a:t>
            </a:r>
            <a:r>
              <a:rPr lang="en" sz="1400">
                <a:highlight>
                  <a:schemeClr val="accent2"/>
                </a:highlight>
                <a:latin typeface="Calibri"/>
                <a:ea typeface="Calibri"/>
                <a:cs typeface="Calibri"/>
                <a:sym typeface="Calibri"/>
              </a:rPr>
              <a:t>: un </a:t>
            </a:r>
            <a:r>
              <a:rPr lang="en" sz="1400">
                <a:highlight>
                  <a:schemeClr val="accent2"/>
                </a:highlight>
                <a:uFill>
                  <a:noFill/>
                </a:uFill>
                <a:latin typeface="Calibri"/>
                <a:ea typeface="Calibri"/>
                <a:cs typeface="Calibri"/>
                <a:sym typeface="Calibri"/>
                <a:hlinkClick r:id="rId11"/>
              </a:rPr>
              <a:t>Mcdonell Douglas MD83</a:t>
            </a:r>
            <a:r>
              <a:rPr lang="en" sz="1400">
                <a:highlight>
                  <a:schemeClr val="accent2"/>
                </a:highlight>
                <a:latin typeface="Calibri"/>
                <a:ea typeface="Calibri"/>
                <a:cs typeface="Calibri"/>
                <a:sym typeface="Calibri"/>
              </a:rPr>
              <a:t>, operante il </a:t>
            </a:r>
            <a:r>
              <a:rPr lang="en" sz="1400">
                <a:highlight>
                  <a:schemeClr val="accent2"/>
                </a:highlight>
                <a:uFill>
                  <a:noFill/>
                </a:uFill>
                <a:latin typeface="Calibri"/>
                <a:ea typeface="Calibri"/>
                <a:cs typeface="Calibri"/>
                <a:sym typeface="Calibri"/>
                <a:hlinkClick r:id="rId12"/>
              </a:rPr>
              <a:t>volo Air Algerie 501</a:t>
            </a:r>
            <a:r>
              <a:rPr lang="en" sz="1400">
                <a:highlight>
                  <a:schemeClr val="accent2"/>
                </a:highlight>
                <a:latin typeface="Calibri"/>
                <a:ea typeface="Calibri"/>
                <a:cs typeface="Calibri"/>
                <a:sym typeface="Calibri"/>
              </a:rPr>
              <a:t>,venne confermato lo schianto nel nord del </a:t>
            </a:r>
            <a:r>
              <a:rPr lang="en" sz="1400">
                <a:highlight>
                  <a:schemeClr val="accent2"/>
                </a:highlight>
                <a:uFill>
                  <a:noFill/>
                </a:uFill>
                <a:latin typeface="Calibri"/>
                <a:ea typeface="Calibri"/>
                <a:cs typeface="Calibri"/>
                <a:sym typeface="Calibri"/>
                <a:hlinkClick r:id="rId13"/>
              </a:rPr>
              <a:t>Mali</a:t>
            </a:r>
            <a:r>
              <a:rPr lang="en" sz="1400">
                <a:highlight>
                  <a:schemeClr val="accent2"/>
                </a:highlight>
                <a:latin typeface="Calibri"/>
                <a:ea typeface="Calibri"/>
                <a:cs typeface="Calibri"/>
                <a:sym typeface="Calibri"/>
              </a:rPr>
              <a:t> a causa di un forte temporale, uccidendo tutti i 110 passeggeri e i 6 membri dell'equipaggio.</a:t>
            </a:r>
            <a:endParaRPr sz="1400">
              <a:latin typeface="Calibri"/>
              <a:ea typeface="Calibri"/>
              <a:cs typeface="Calibri"/>
              <a:sym typeface="Calibri"/>
            </a:endParaRPr>
          </a:p>
        </p:txBody>
      </p:sp>
      <p:sp>
        <p:nvSpPr>
          <p:cNvPr id="664" name="Google Shape;664;p30"/>
          <p:cNvSpPr txBox="1"/>
          <p:nvPr>
            <p:ph type="ctrTitle"/>
          </p:nvPr>
        </p:nvSpPr>
        <p:spPr>
          <a:xfrm>
            <a:off x="990366" y="740156"/>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a:latin typeface="Calibri"/>
                <a:ea typeface="Calibri"/>
                <a:cs typeface="Calibri"/>
                <a:sym typeface="Calibri"/>
              </a:rPr>
              <a:t>Incidenti</a:t>
            </a:r>
            <a:endParaRPr b="1">
              <a:latin typeface="Calibri"/>
              <a:ea typeface="Calibri"/>
              <a:cs typeface="Calibri"/>
              <a:sym typeface="Calibri"/>
            </a:endParaRPr>
          </a:p>
        </p:txBody>
      </p:sp>
      <p:grpSp>
        <p:nvGrpSpPr>
          <p:cNvPr id="665" name="Google Shape;665;p30"/>
          <p:cNvGrpSpPr/>
          <p:nvPr/>
        </p:nvGrpSpPr>
        <p:grpSpPr>
          <a:xfrm>
            <a:off x="6929471" y="598543"/>
            <a:ext cx="1397529" cy="861016"/>
            <a:chOff x="4875937" y="2468731"/>
            <a:chExt cx="407122" cy="315448"/>
          </a:xfrm>
        </p:grpSpPr>
        <p:sp>
          <p:nvSpPr>
            <p:cNvPr id="666" name="Google Shape;666;p30"/>
            <p:cNvSpPr/>
            <p:nvPr/>
          </p:nvSpPr>
          <p:spPr>
            <a:xfrm>
              <a:off x="4876199" y="2482801"/>
              <a:ext cx="223041" cy="247380"/>
            </a:xfrm>
            <a:custGeom>
              <a:rect b="b" l="l" r="r" t="t"/>
              <a:pathLst>
                <a:path extrusionOk="0" h="9442" w="8513">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67" name="Google Shape;667;p30"/>
            <p:cNvSpPr/>
            <p:nvPr/>
          </p:nvSpPr>
          <p:spPr>
            <a:xfrm>
              <a:off x="5044456" y="2482801"/>
              <a:ext cx="54784" cy="247642"/>
            </a:xfrm>
            <a:custGeom>
              <a:rect b="b" l="l" r="r" t="t"/>
              <a:pathLst>
                <a:path extrusionOk="0" h="9452" w="2091">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68" name="Google Shape;668;p30"/>
            <p:cNvSpPr/>
            <p:nvPr/>
          </p:nvSpPr>
          <p:spPr>
            <a:xfrm>
              <a:off x="5099214" y="2530249"/>
              <a:ext cx="183845" cy="200194"/>
            </a:xfrm>
            <a:custGeom>
              <a:rect b="b" l="l" r="r" t="t"/>
              <a:pathLst>
                <a:path extrusionOk="0" h="7641" w="7017">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69" name="Google Shape;669;p30"/>
            <p:cNvSpPr/>
            <p:nvPr/>
          </p:nvSpPr>
          <p:spPr>
            <a:xfrm>
              <a:off x="5169770" y="2530249"/>
              <a:ext cx="113289" cy="200194"/>
            </a:xfrm>
            <a:custGeom>
              <a:rect b="b" l="l" r="r" t="t"/>
              <a:pathLst>
                <a:path extrusionOk="0" h="7641" w="4324">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0" name="Google Shape;670;p30"/>
            <p:cNvSpPr/>
            <p:nvPr/>
          </p:nvSpPr>
          <p:spPr>
            <a:xfrm>
              <a:off x="5141396" y="2560405"/>
              <a:ext cx="75115" cy="69849"/>
            </a:xfrm>
            <a:custGeom>
              <a:rect b="b" l="l" r="r" t="t"/>
              <a:pathLst>
                <a:path extrusionOk="0" h="2666" w="2867">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1" name="Google Shape;671;p30"/>
            <p:cNvSpPr/>
            <p:nvPr/>
          </p:nvSpPr>
          <p:spPr>
            <a:xfrm>
              <a:off x="5128846" y="2512669"/>
              <a:ext cx="62042" cy="17606"/>
            </a:xfrm>
            <a:custGeom>
              <a:rect b="b" l="l" r="r" t="t"/>
              <a:pathLst>
                <a:path extrusionOk="0" h="672" w="2368">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2" name="Google Shape;672;p30"/>
            <p:cNvSpPr/>
            <p:nvPr/>
          </p:nvSpPr>
          <p:spPr>
            <a:xfrm>
              <a:off x="5135867" y="2468731"/>
              <a:ext cx="47998" cy="43728"/>
            </a:xfrm>
            <a:custGeom>
              <a:rect b="b" l="l" r="r" t="t"/>
              <a:pathLst>
                <a:path extrusionOk="0" h="1669" w="1832">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3" name="Google Shape;673;p30"/>
            <p:cNvSpPr/>
            <p:nvPr/>
          </p:nvSpPr>
          <p:spPr>
            <a:xfrm>
              <a:off x="5150697" y="2468731"/>
              <a:ext cx="33405" cy="43728"/>
            </a:xfrm>
            <a:custGeom>
              <a:rect b="b" l="l" r="r" t="t"/>
              <a:pathLst>
                <a:path extrusionOk="0" h="1669" w="1275">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4" name="Google Shape;674;p30"/>
            <p:cNvSpPr/>
            <p:nvPr/>
          </p:nvSpPr>
          <p:spPr>
            <a:xfrm>
              <a:off x="4924905" y="2690488"/>
              <a:ext cx="109778" cy="93691"/>
            </a:xfrm>
            <a:custGeom>
              <a:rect b="b" l="l" r="r" t="t"/>
              <a:pathLst>
                <a:path extrusionOk="0" h="3576" w="419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5" name="Google Shape;675;p30"/>
            <p:cNvSpPr/>
            <p:nvPr/>
          </p:nvSpPr>
          <p:spPr>
            <a:xfrm>
              <a:off x="4949533" y="2697772"/>
              <a:ext cx="93691" cy="86303"/>
            </a:xfrm>
            <a:custGeom>
              <a:rect b="b" l="l" r="r" t="t"/>
              <a:pathLst>
                <a:path extrusionOk="0" h="3294" w="3576">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6" name="Google Shape;676;p30"/>
            <p:cNvSpPr/>
            <p:nvPr/>
          </p:nvSpPr>
          <p:spPr>
            <a:xfrm>
              <a:off x="4961087" y="2717605"/>
              <a:ext cx="46479" cy="39824"/>
            </a:xfrm>
            <a:custGeom>
              <a:rect b="b" l="l" r="r" t="t"/>
              <a:pathLst>
                <a:path extrusionOk="0" h="1520" w="1774">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7" name="Google Shape;677;p30"/>
            <p:cNvSpPr/>
            <p:nvPr/>
          </p:nvSpPr>
          <p:spPr>
            <a:xfrm>
              <a:off x="5121300" y="2690488"/>
              <a:ext cx="109516" cy="93691"/>
            </a:xfrm>
            <a:custGeom>
              <a:rect b="b" l="l" r="r" t="t"/>
              <a:pathLst>
                <a:path extrusionOk="0" h="3576" w="418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8" name="Google Shape;678;p30"/>
            <p:cNvSpPr/>
            <p:nvPr/>
          </p:nvSpPr>
          <p:spPr>
            <a:xfrm>
              <a:off x="5144409" y="2697772"/>
              <a:ext cx="93691" cy="86303"/>
            </a:xfrm>
            <a:custGeom>
              <a:rect b="b" l="l" r="r" t="t"/>
              <a:pathLst>
                <a:path extrusionOk="0" h="3294" w="3576">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79" name="Google Shape;679;p30"/>
            <p:cNvSpPr/>
            <p:nvPr/>
          </p:nvSpPr>
          <p:spPr>
            <a:xfrm>
              <a:off x="5157220" y="2717605"/>
              <a:ext cx="46741" cy="39824"/>
            </a:xfrm>
            <a:custGeom>
              <a:rect b="b" l="l" r="r" t="t"/>
              <a:pathLst>
                <a:path extrusionOk="0" h="1520" w="1784">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0" name="Google Shape;680;p30"/>
            <p:cNvSpPr/>
            <p:nvPr/>
          </p:nvSpPr>
          <p:spPr>
            <a:xfrm>
              <a:off x="4936223" y="2525245"/>
              <a:ext cx="102730" cy="102494"/>
            </a:xfrm>
            <a:custGeom>
              <a:rect b="b" l="l" r="r" t="t"/>
              <a:pathLst>
                <a:path extrusionOk="0" h="3912" w="3921">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1" name="Google Shape;681;p30"/>
            <p:cNvSpPr/>
            <p:nvPr/>
          </p:nvSpPr>
          <p:spPr>
            <a:xfrm>
              <a:off x="5098952" y="2670890"/>
              <a:ext cx="183872" cy="59815"/>
            </a:xfrm>
            <a:custGeom>
              <a:rect b="b" l="l" r="r" t="t"/>
              <a:pathLst>
                <a:path extrusionOk="0" h="2283" w="7018">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2" name="Google Shape;682;p30"/>
            <p:cNvSpPr/>
            <p:nvPr/>
          </p:nvSpPr>
          <p:spPr>
            <a:xfrm>
              <a:off x="5233069" y="2670890"/>
              <a:ext cx="49990" cy="59553"/>
            </a:xfrm>
            <a:custGeom>
              <a:rect b="b" l="l" r="r" t="t"/>
              <a:pathLst>
                <a:path extrusionOk="0" h="2273" w="1908">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3" name="Google Shape;683;p30"/>
            <p:cNvSpPr/>
            <p:nvPr/>
          </p:nvSpPr>
          <p:spPr>
            <a:xfrm>
              <a:off x="4875937" y="2670655"/>
              <a:ext cx="223303" cy="59788"/>
            </a:xfrm>
            <a:custGeom>
              <a:rect b="b" l="l" r="r" t="t"/>
              <a:pathLst>
                <a:path extrusionOk="0" h="2282" w="8523">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4" name="Google Shape;684;p30"/>
            <p:cNvSpPr/>
            <p:nvPr/>
          </p:nvSpPr>
          <p:spPr>
            <a:xfrm>
              <a:off x="5063529" y="2670890"/>
              <a:ext cx="35711" cy="59815"/>
            </a:xfrm>
            <a:custGeom>
              <a:rect b="b" l="l" r="r" t="t"/>
              <a:pathLst>
                <a:path extrusionOk="0" h="2283" w="1363">
                  <a:moveTo>
                    <a:pt x="1" y="1"/>
                  </a:moveTo>
                  <a:lnTo>
                    <a:pt x="1" y="2282"/>
                  </a:lnTo>
                  <a:lnTo>
                    <a:pt x="1362" y="2282"/>
                  </a:lnTo>
                  <a:lnTo>
                    <a:pt x="1362" y="1"/>
                  </a:ln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grpSp>
      <p:sp>
        <p:nvSpPr>
          <p:cNvPr id="685" name="Google Shape;685;p30"/>
          <p:cNvSpPr/>
          <p:nvPr/>
        </p:nvSpPr>
        <p:spPr>
          <a:xfrm rot="10800000">
            <a:off x="-1270500" y="-230362"/>
            <a:ext cx="3222475" cy="1693675"/>
          </a:xfrm>
          <a:custGeom>
            <a:rect b="b" l="l" r="r" t="t"/>
            <a:pathLst>
              <a:path extrusionOk="0" h="67747" w="128899">
                <a:moveTo>
                  <a:pt x="115472" y="0"/>
                </a:moveTo>
                <a:cubicBezTo>
                  <a:pt x="109450" y="0"/>
                  <a:pt x="104069" y="4076"/>
                  <a:pt x="102525" y="10041"/>
                </a:cubicBezTo>
                <a:cubicBezTo>
                  <a:pt x="102389" y="10027"/>
                  <a:pt x="102253" y="10027"/>
                  <a:pt x="102103" y="10027"/>
                </a:cubicBezTo>
                <a:cubicBezTo>
                  <a:pt x="96558" y="10027"/>
                  <a:pt x="93493" y="16471"/>
                  <a:pt x="96994" y="20776"/>
                </a:cubicBezTo>
                <a:cubicBezTo>
                  <a:pt x="95591" y="20789"/>
                  <a:pt x="94215" y="21034"/>
                  <a:pt x="92894" y="21498"/>
                </a:cubicBezTo>
                <a:cubicBezTo>
                  <a:pt x="90213" y="18642"/>
                  <a:pt x="86582" y="17189"/>
                  <a:pt x="82938" y="17189"/>
                </a:cubicBezTo>
                <a:cubicBezTo>
                  <a:pt x="79750" y="17189"/>
                  <a:pt x="76553" y="18301"/>
                  <a:pt x="73972" y="20558"/>
                </a:cubicBezTo>
                <a:cubicBezTo>
                  <a:pt x="72638" y="19950"/>
                  <a:pt x="71232" y="19660"/>
                  <a:pt x="69845" y="19660"/>
                </a:cubicBezTo>
                <a:cubicBezTo>
                  <a:pt x="66472" y="19660"/>
                  <a:pt x="63207" y="21376"/>
                  <a:pt x="61344" y="24427"/>
                </a:cubicBezTo>
                <a:cubicBezTo>
                  <a:pt x="59089" y="21584"/>
                  <a:pt x="55695" y="20004"/>
                  <a:pt x="52205" y="20004"/>
                </a:cubicBezTo>
                <a:cubicBezTo>
                  <a:pt x="50929" y="20004"/>
                  <a:pt x="49639" y="20215"/>
                  <a:pt x="48388" y="20653"/>
                </a:cubicBezTo>
                <a:cubicBezTo>
                  <a:pt x="43702" y="22288"/>
                  <a:pt x="40569" y="26702"/>
                  <a:pt x="40569" y="31660"/>
                </a:cubicBezTo>
                <a:cubicBezTo>
                  <a:pt x="40569" y="32409"/>
                  <a:pt x="40637" y="33172"/>
                  <a:pt x="40787" y="33922"/>
                </a:cubicBezTo>
                <a:cubicBezTo>
                  <a:pt x="37885" y="34112"/>
                  <a:pt x="35174" y="35406"/>
                  <a:pt x="33199" y="37532"/>
                </a:cubicBezTo>
                <a:cubicBezTo>
                  <a:pt x="32681" y="37790"/>
                  <a:pt x="32191" y="38090"/>
                  <a:pt x="31714" y="38403"/>
                </a:cubicBezTo>
                <a:cubicBezTo>
                  <a:pt x="30133" y="37213"/>
                  <a:pt x="28322" y="36661"/>
                  <a:pt x="26541" y="36661"/>
                </a:cubicBezTo>
                <a:cubicBezTo>
                  <a:pt x="22860" y="36661"/>
                  <a:pt x="19311" y="39019"/>
                  <a:pt x="18200" y="42967"/>
                </a:cubicBezTo>
                <a:cubicBezTo>
                  <a:pt x="13691" y="43716"/>
                  <a:pt x="10000" y="46986"/>
                  <a:pt x="8692" y="51359"/>
                </a:cubicBezTo>
                <a:cubicBezTo>
                  <a:pt x="8528" y="51345"/>
                  <a:pt x="8365" y="51345"/>
                  <a:pt x="8201" y="51345"/>
                </a:cubicBezTo>
                <a:cubicBezTo>
                  <a:pt x="3665" y="51345"/>
                  <a:pt x="1" y="55023"/>
                  <a:pt x="1" y="59546"/>
                </a:cubicBezTo>
                <a:cubicBezTo>
                  <a:pt x="1" y="64082"/>
                  <a:pt x="3665" y="67747"/>
                  <a:pt x="8201" y="67747"/>
                </a:cubicBezTo>
                <a:lnTo>
                  <a:pt x="128899" y="67747"/>
                </a:lnTo>
                <a:lnTo>
                  <a:pt x="128899" y="13392"/>
                </a:lnTo>
                <a:cubicBezTo>
                  <a:pt x="128899" y="6649"/>
                  <a:pt x="123885" y="955"/>
                  <a:pt x="117183" y="110"/>
                </a:cubicBezTo>
                <a:cubicBezTo>
                  <a:pt x="116609" y="36"/>
                  <a:pt x="116038" y="0"/>
                  <a:pt x="1154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alibri"/>
              <a:ea typeface="Calibri"/>
              <a:cs typeface="Calibri"/>
              <a:sym typeface="Calibri"/>
            </a:endParaRPr>
          </a:p>
        </p:txBody>
      </p:sp>
      <p:sp>
        <p:nvSpPr>
          <p:cNvPr id="686" name="Google Shape;68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viation Consulting by Slidesgo">
  <a:themeElements>
    <a:clrScheme name="Simple Light">
      <a:dk1>
        <a:srgbClr val="1C4587"/>
      </a:dk1>
      <a:lt1>
        <a:srgbClr val="FFFFFF"/>
      </a:lt1>
      <a:dk2>
        <a:srgbClr val="595959"/>
      </a:dk2>
      <a:lt2>
        <a:srgbClr val="EEEEEE"/>
      </a:lt2>
      <a:accent1>
        <a:srgbClr val="F49968"/>
      </a:accent1>
      <a:accent2>
        <a:srgbClr val="C1E0FB"/>
      </a:accent2>
      <a:accent3>
        <a:srgbClr val="87B7FF"/>
      </a:accent3>
      <a:accent4>
        <a:srgbClr val="F5CEBA"/>
      </a:accent4>
      <a:accent5>
        <a:srgbClr val="F49968"/>
      </a:accent5>
      <a:accent6>
        <a:srgbClr val="C1E0FB"/>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